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3" r:id="rId4"/>
    <p:sldId id="278" r:id="rId5"/>
    <p:sldId id="257" r:id="rId6"/>
    <p:sldId id="259" r:id="rId7"/>
    <p:sldId id="260" r:id="rId8"/>
    <p:sldId id="279" r:id="rId9"/>
    <p:sldId id="261" r:id="rId10"/>
    <p:sldId id="272" r:id="rId11"/>
    <p:sldId id="262" r:id="rId12"/>
    <p:sldId id="282" r:id="rId13"/>
    <p:sldId id="276" r:id="rId14"/>
    <p:sldId id="271" r:id="rId15"/>
    <p:sldId id="265" r:id="rId16"/>
    <p:sldId id="26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Chemical%20analy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Chemical%20analys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Fumed%20slag%20-%20calcul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Fumed%20slag%20-%20calcul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20190103%20new%20all%20ru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20190103%20new%20all%20ru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ufs.ltuad.ltu.se\staff\jakker\Documents%20(H)\IQslag%20-%20H\Konferensbidrag%20-%20Slag%20Valorization%20Symposium\Characterication%20of%20ingoing%20slag%20to%20settling%20furnace\20190103%20new%20all%20ru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 smtClean="0"/>
              <a:t>Normalised</a:t>
            </a:r>
            <a:r>
              <a:rPr lang="en-US" dirty="0" smtClean="0"/>
              <a:t> main </a:t>
            </a:r>
            <a:r>
              <a:rPr lang="en-US" dirty="0"/>
              <a:t>element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Sheet2!$T$26</c:f>
              <c:strCache>
                <c:ptCount val="1"/>
                <c:pt idx="0">
                  <c:v>Fe,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Sheet2!$U$25:$AA$25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Sheet2!$U$26:$AA$26</c:f>
              <c:numCache>
                <c:formatCode>0.0</c:formatCode>
                <c:ptCount val="7"/>
                <c:pt idx="0">
                  <c:v>32.034031399999996</c:v>
                </c:pt>
                <c:pt idx="1">
                  <c:v>30.425335499999999</c:v>
                </c:pt>
                <c:pt idx="2">
                  <c:v>29.516072600000001</c:v>
                </c:pt>
                <c:pt idx="3">
                  <c:v>29.865789100000001</c:v>
                </c:pt>
                <c:pt idx="4">
                  <c:v>26.998113799999999</c:v>
                </c:pt>
                <c:pt idx="5">
                  <c:v>25.459361199999996</c:v>
                </c:pt>
                <c:pt idx="6">
                  <c:v>25.529304499999999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D-4A49-AB37-D75644A1BF8B}"/>
            </c:ext>
          </c:extLst>
        </c:ser>
        <c:ser>
          <c:idx val="1"/>
          <c:order val="1"/>
          <c:tx>
            <c:strRef>
              <c:f>Sheet2!$T$27</c:f>
              <c:strCache>
                <c:ptCount val="1"/>
                <c:pt idx="0">
                  <c:v>SiO2, %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Sheet2!$U$25:$AA$25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Sheet2!$U$27:$AA$27</c:f>
              <c:numCache>
                <c:formatCode>General</c:formatCode>
                <c:ptCount val="7"/>
                <c:pt idx="0">
                  <c:v>38.1</c:v>
                </c:pt>
                <c:pt idx="1">
                  <c:v>33.700000000000003</c:v>
                </c:pt>
                <c:pt idx="2">
                  <c:v>33.299999999999997</c:v>
                </c:pt>
                <c:pt idx="3">
                  <c:v>32.9</c:v>
                </c:pt>
                <c:pt idx="4">
                  <c:v>31.5</c:v>
                </c:pt>
                <c:pt idx="5">
                  <c:v>27.9</c:v>
                </c:pt>
                <c:pt idx="6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D-4A49-AB37-D75644A1BF8B}"/>
            </c:ext>
          </c:extLst>
        </c:ser>
        <c:ser>
          <c:idx val="2"/>
          <c:order val="2"/>
          <c:tx>
            <c:strRef>
              <c:f>Sheet2!$T$28</c:f>
              <c:strCache>
                <c:ptCount val="1"/>
                <c:pt idx="0">
                  <c:v>CaO, %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Sheet2!$U$25:$AA$25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Sheet2!$U$28:$AA$28</c:f>
              <c:numCache>
                <c:formatCode>General</c:formatCode>
                <c:ptCount val="7"/>
                <c:pt idx="0">
                  <c:v>3.77</c:v>
                </c:pt>
                <c:pt idx="1">
                  <c:v>3.89</c:v>
                </c:pt>
                <c:pt idx="2">
                  <c:v>4.8499999999999996</c:v>
                </c:pt>
                <c:pt idx="3">
                  <c:v>10.6</c:v>
                </c:pt>
                <c:pt idx="4">
                  <c:v>13.9</c:v>
                </c:pt>
                <c:pt idx="5">
                  <c:v>19.3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BD-4A49-AB37-D75644A1BF8B}"/>
            </c:ext>
          </c:extLst>
        </c:ser>
        <c:ser>
          <c:idx val="3"/>
          <c:order val="3"/>
          <c:tx>
            <c:strRef>
              <c:f>Sheet2!$T$29</c:f>
              <c:strCache>
                <c:ptCount val="1"/>
                <c:pt idx="0">
                  <c:v>MgO, %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Sheet2!$U$25:$AA$25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Sheet2!$U$29:$AA$29</c:f>
              <c:numCache>
                <c:formatCode>General</c:formatCode>
                <c:ptCount val="7"/>
                <c:pt idx="0">
                  <c:v>1.52</c:v>
                </c:pt>
                <c:pt idx="1">
                  <c:v>1.55</c:v>
                </c:pt>
                <c:pt idx="2">
                  <c:v>1.56</c:v>
                </c:pt>
                <c:pt idx="3">
                  <c:v>1.73</c:v>
                </c:pt>
                <c:pt idx="4">
                  <c:v>1.37</c:v>
                </c:pt>
                <c:pt idx="5">
                  <c:v>1.41</c:v>
                </c:pt>
                <c:pt idx="6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D-4A49-AB37-D75644A1BF8B}"/>
            </c:ext>
          </c:extLst>
        </c:ser>
        <c:ser>
          <c:idx val="4"/>
          <c:order val="4"/>
          <c:tx>
            <c:strRef>
              <c:f>Sheet2!$T$30</c:f>
              <c:strCache>
                <c:ptCount val="1"/>
                <c:pt idx="0">
                  <c:v>Al2O3, 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Sheet2!$U$25:$AA$25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Sheet2!$U$30:$AA$30</c:f>
              <c:numCache>
                <c:formatCode>General</c:formatCode>
                <c:ptCount val="7"/>
                <c:pt idx="0">
                  <c:v>4.6500000000000004</c:v>
                </c:pt>
                <c:pt idx="1">
                  <c:v>6.21</c:v>
                </c:pt>
                <c:pt idx="2">
                  <c:v>6.06</c:v>
                </c:pt>
                <c:pt idx="3">
                  <c:v>5.74</c:v>
                </c:pt>
                <c:pt idx="4">
                  <c:v>5.57</c:v>
                </c:pt>
                <c:pt idx="5">
                  <c:v>5.03</c:v>
                </c:pt>
                <c:pt idx="6">
                  <c:v>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D-4A49-AB37-D75644A1B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7809280"/>
        <c:axId val="13781926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Sheet2!$T$31</c15:sqref>
                        </c15:formulaRef>
                      </c:ext>
                    </c:extLst>
                    <c:strCache>
                      <c:ptCount val="1"/>
                      <c:pt idx="0">
                        <c:v>MnO, %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Sheet2!$U$31:$AA$31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0.4</c:v>
                      </c:pt>
                      <c:pt idx="1">
                        <c:v>0.39300000000000002</c:v>
                      </c:pt>
                      <c:pt idx="2">
                        <c:v>0.40400000000000003</c:v>
                      </c:pt>
                      <c:pt idx="3">
                        <c:v>0.45300000000000001</c:v>
                      </c:pt>
                      <c:pt idx="4">
                        <c:v>0.33400000000000002</c:v>
                      </c:pt>
                      <c:pt idx="5">
                        <c:v>0.34200000000000003</c:v>
                      </c:pt>
                      <c:pt idx="6">
                        <c:v>0.29699999999999999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8BD-4A49-AB37-D75644A1BF8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Sheet2!$T$32</c15:sqref>
                        </c15:formulaRef>
                      </c:ext>
                    </c:extLst>
                    <c:strCache>
                      <c:ptCount val="1"/>
                      <c:pt idx="0">
                        <c:v>S, %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Sheet2!$U$32:$AA$32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0.70799999999999996</c:v>
                      </c:pt>
                      <c:pt idx="1">
                        <c:v>1.1299999999999999</c:v>
                      </c:pt>
                      <c:pt idx="2">
                        <c:v>0.70599999999999996</c:v>
                      </c:pt>
                      <c:pt idx="3">
                        <c:v>0.63900000000000001</c:v>
                      </c:pt>
                      <c:pt idx="4">
                        <c:v>0.627</c:v>
                      </c:pt>
                      <c:pt idx="5">
                        <c:v>0.54900000000000004</c:v>
                      </c:pt>
                      <c:pt idx="6">
                        <c:v>0.56499999999999995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8BD-4A49-AB37-D75644A1BF8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Sheet2!$T$33</c15:sqref>
                        </c15:formulaRef>
                      </c:ext>
                    </c:extLst>
                    <c:strCache>
                      <c:ptCount val="1"/>
                      <c:pt idx="0">
                        <c:v>Cu, %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Sheet2!$U$33:$AA$33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0.96099999999999997</c:v>
                      </c:pt>
                      <c:pt idx="1">
                        <c:v>1.9</c:v>
                      </c:pt>
                      <c:pt idx="2">
                        <c:v>0.82099999999999995</c:v>
                      </c:pt>
                      <c:pt idx="3">
                        <c:v>0.58899999999999997</c:v>
                      </c:pt>
                      <c:pt idx="4">
                        <c:v>0.80800000000000005</c:v>
                      </c:pt>
                      <c:pt idx="5">
                        <c:v>0.56100000000000005</c:v>
                      </c:pt>
                      <c:pt idx="6">
                        <c:v>0.71399999999999997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8BD-4A49-AB37-D75644A1BF8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Sheet2!$T$34</c15:sqref>
                        </c15:formulaRef>
                      </c:ext>
                    </c:extLst>
                    <c:strCache>
                      <c:ptCount val="1"/>
                      <c:pt idx="0">
                        <c:v>Ni, %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Sheet2!$U$34:$AA$34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7.1800000000000003E-2</c:v>
                      </c:pt>
                      <c:pt idx="1">
                        <c:v>0.161</c:v>
                      </c:pt>
                      <c:pt idx="2">
                        <c:v>6.0600000000000001E-2</c:v>
                      </c:pt>
                      <c:pt idx="3">
                        <c:v>4.7300000000000002E-2</c:v>
                      </c:pt>
                      <c:pt idx="4">
                        <c:v>6.1800000000000001E-2</c:v>
                      </c:pt>
                      <c:pt idx="5">
                        <c:v>3.9300000000000002E-2</c:v>
                      </c:pt>
                      <c:pt idx="6">
                        <c:v>5.2999999999999999E-2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8BD-4A49-AB37-D75644A1BF8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Sheet2!$T$35</c15:sqref>
                        </c15:formulaRef>
                      </c:ext>
                    </c:extLst>
                    <c:strCache>
                      <c:ptCount val="1"/>
                      <c:pt idx="0">
                        <c:v>Zn, %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Sheet2!$U$35:$AA$35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1.03</c:v>
                      </c:pt>
                      <c:pt idx="1">
                        <c:v>0.86599999999999999</c:v>
                      </c:pt>
                      <c:pt idx="2">
                        <c:v>0.83299999999999996</c:v>
                      </c:pt>
                      <c:pt idx="3">
                        <c:v>0.82</c:v>
                      </c:pt>
                      <c:pt idx="4">
                        <c:v>0.85899999999999999</c:v>
                      </c:pt>
                      <c:pt idx="5">
                        <c:v>0.77200000000000002</c:v>
                      </c:pt>
                      <c:pt idx="6">
                        <c:v>0.63700000000000001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8BD-4A49-AB37-D75644A1BF8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Sheet2!$T$36</c15:sqref>
                        </c15:formulaRef>
                      </c:ext>
                    </c:extLst>
                    <c:strCache>
                      <c:ptCount val="1"/>
                      <c:pt idx="0">
                        <c:v>Mo, %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Sheet2!$U$25:$AA$25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Sheet2!$U$36:$AA$36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0.19600000000000001</c:v>
                      </c:pt>
                      <c:pt idx="1">
                        <c:v>0.215</c:v>
                      </c:pt>
                      <c:pt idx="2">
                        <c:v>0.22500000000000001</c:v>
                      </c:pt>
                      <c:pt idx="3">
                        <c:v>0.222</c:v>
                      </c:pt>
                      <c:pt idx="4">
                        <c:v>0.23100000000000001</c:v>
                      </c:pt>
                      <c:pt idx="5">
                        <c:v>0.185</c:v>
                      </c:pt>
                      <c:pt idx="6">
                        <c:v>0.17199999999999999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8BD-4A49-AB37-D75644A1BF8B}"/>
                  </c:ext>
                </c:extLst>
              </c15:ser>
            </c15:filteredBarSeries>
          </c:ext>
        </c:extLst>
      </c:barChart>
      <c:catAx>
        <c:axId val="1378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19264"/>
        <c:crosses val="autoZero"/>
        <c:auto val="1"/>
        <c:lblAlgn val="ctr"/>
        <c:lblOffset val="100"/>
        <c:noMultiLvlLbl val="0"/>
      </c:catAx>
      <c:valAx>
        <c:axId val="1378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0928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Minor </a:t>
            </a:r>
            <a:r>
              <a:rPr lang="en-US" dirty="0" smtClean="0"/>
              <a:t>elements</a:t>
            </a:r>
            <a:endParaRPr lang="en-US" dirty="0"/>
          </a:p>
        </c:rich>
      </c:tx>
      <c:layout>
        <c:manualLayout>
          <c:xMode val="edge"/>
          <c:yMode val="edge"/>
          <c:x val="0.41836789151356074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7"/>
          <c:order val="7"/>
          <c:tx>
            <c:strRef>
              <c:f>Sheet2!$T$10</c:f>
              <c:strCache>
                <c:ptCount val="1"/>
                <c:pt idx="0">
                  <c:v>Cu, mg/kg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Sheet2!$U$2:$AA$2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Sheet2!$U$10:$AA$10</c:f>
              <c:numCache>
                <c:formatCode>General</c:formatCode>
                <c:ptCount val="7"/>
                <c:pt idx="0">
                  <c:v>9610</c:v>
                </c:pt>
                <c:pt idx="1">
                  <c:v>19000</c:v>
                </c:pt>
                <c:pt idx="2">
                  <c:v>8210</c:v>
                </c:pt>
                <c:pt idx="3">
                  <c:v>5890</c:v>
                </c:pt>
                <c:pt idx="4">
                  <c:v>8080</c:v>
                </c:pt>
                <c:pt idx="5">
                  <c:v>5610</c:v>
                </c:pt>
                <c:pt idx="6">
                  <c:v>7140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CDC8-4A51-8F5C-5FFBCDD54880}"/>
            </c:ext>
          </c:extLst>
        </c:ser>
        <c:ser>
          <c:idx val="10"/>
          <c:order val="10"/>
          <c:tx>
            <c:strRef>
              <c:f>Sheet2!$T$13</c:f>
              <c:strCache>
                <c:ptCount val="1"/>
                <c:pt idx="0">
                  <c:v>Zn, mg/kg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Sheet2!$U$2:$AA$2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Sheet2!$U$13:$AA$13</c:f>
              <c:numCache>
                <c:formatCode>General</c:formatCode>
                <c:ptCount val="7"/>
                <c:pt idx="0">
                  <c:v>10300</c:v>
                </c:pt>
                <c:pt idx="1">
                  <c:v>8660</c:v>
                </c:pt>
                <c:pt idx="2">
                  <c:v>8330</c:v>
                </c:pt>
                <c:pt idx="3">
                  <c:v>8200</c:v>
                </c:pt>
                <c:pt idx="4">
                  <c:v>8590</c:v>
                </c:pt>
                <c:pt idx="5">
                  <c:v>7720</c:v>
                </c:pt>
                <c:pt idx="6">
                  <c:v>6370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DC8-4A51-8F5C-5FFBCDD5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12608"/>
        <c:axId val="1414188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Sheet2!$T$3</c15:sqref>
                        </c15:formulaRef>
                      </c:ext>
                    </c:extLst>
                    <c:strCache>
                      <c:ptCount val="1"/>
                      <c:pt idx="0">
                        <c:v>Fe, %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Sheet2!$U$3:$AA$3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32.034031399999996</c:v>
                      </c:pt>
                      <c:pt idx="1">
                        <c:v>30.425335499999999</c:v>
                      </c:pt>
                      <c:pt idx="2">
                        <c:v>29.516072600000001</c:v>
                      </c:pt>
                      <c:pt idx="3">
                        <c:v>29.865789100000001</c:v>
                      </c:pt>
                      <c:pt idx="4">
                        <c:v>26.998113799999999</c:v>
                      </c:pt>
                      <c:pt idx="5">
                        <c:v>25.459361199999996</c:v>
                      </c:pt>
                      <c:pt idx="6">
                        <c:v>25.529304499999999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DC8-4A51-8F5C-5FFBCDD5488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Sheet2!$T$4</c15:sqref>
                        </c15:formulaRef>
                      </c:ext>
                    </c:extLst>
                    <c:strCache>
                      <c:ptCount val="1"/>
                      <c:pt idx="0">
                        <c:v>SiO2, %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Sheet2!$U$4:$AA$4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38.1</c:v>
                      </c:pt>
                      <c:pt idx="1">
                        <c:v>33.700000000000003</c:v>
                      </c:pt>
                      <c:pt idx="2">
                        <c:v>33.299999999999997</c:v>
                      </c:pt>
                      <c:pt idx="3">
                        <c:v>32.9</c:v>
                      </c:pt>
                      <c:pt idx="4">
                        <c:v>31.5</c:v>
                      </c:pt>
                      <c:pt idx="5">
                        <c:v>27.9</c:v>
                      </c:pt>
                      <c:pt idx="6">
                        <c:v>26.6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DC8-4A51-8F5C-5FFBCDD5488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Sheet2!$T$5</c15:sqref>
                        </c15:formulaRef>
                      </c:ext>
                    </c:extLst>
                    <c:strCache>
                      <c:ptCount val="1"/>
                      <c:pt idx="0">
                        <c:v>CaO, %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Sheet2!$U$5:$AA$5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3.77</c:v>
                      </c:pt>
                      <c:pt idx="1">
                        <c:v>3.89</c:v>
                      </c:pt>
                      <c:pt idx="2">
                        <c:v>4.8499999999999996</c:v>
                      </c:pt>
                      <c:pt idx="3">
                        <c:v>10.6</c:v>
                      </c:pt>
                      <c:pt idx="4">
                        <c:v>13.9</c:v>
                      </c:pt>
                      <c:pt idx="5">
                        <c:v>19.3</c:v>
                      </c:pt>
                      <c:pt idx="6">
                        <c:v>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C8-4A51-8F5C-5FFBCDD5488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Sheet2!$T$6</c15:sqref>
                        </c15:formulaRef>
                      </c:ext>
                    </c:extLst>
                    <c:strCache>
                      <c:ptCount val="1"/>
                      <c:pt idx="0">
                        <c:v>MgO, %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Sheet2!$U$6:$AA$6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1.52</c:v>
                      </c:pt>
                      <c:pt idx="1">
                        <c:v>1.55</c:v>
                      </c:pt>
                      <c:pt idx="2">
                        <c:v>1.56</c:v>
                      </c:pt>
                      <c:pt idx="3">
                        <c:v>1.73</c:v>
                      </c:pt>
                      <c:pt idx="4">
                        <c:v>1.37</c:v>
                      </c:pt>
                      <c:pt idx="5">
                        <c:v>1.41</c:v>
                      </c:pt>
                      <c:pt idx="6">
                        <c:v>1.26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C8-4A51-8F5C-5FFBCDD5488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Sheet2!$T$7</c15:sqref>
                        </c15:formulaRef>
                      </c:ext>
                    </c:extLst>
                    <c:strCache>
                      <c:ptCount val="1"/>
                      <c:pt idx="0">
                        <c:v>Al2O3, %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Sheet2!$U$7:$AA$7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4.6500000000000004</c:v>
                      </c:pt>
                      <c:pt idx="1">
                        <c:v>6.21</c:v>
                      </c:pt>
                      <c:pt idx="2">
                        <c:v>6.06</c:v>
                      </c:pt>
                      <c:pt idx="3">
                        <c:v>5.74</c:v>
                      </c:pt>
                      <c:pt idx="4">
                        <c:v>5.57</c:v>
                      </c:pt>
                      <c:pt idx="5">
                        <c:v>5.03</c:v>
                      </c:pt>
                      <c:pt idx="6">
                        <c:v>5.78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DC8-4A51-8F5C-5FFBCDD5488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Sheet2!$T$8</c15:sqref>
                        </c15:formulaRef>
                      </c:ext>
                    </c:extLst>
                    <c:strCache>
                      <c:ptCount val="1"/>
                      <c:pt idx="0">
                        <c:v>MnO, %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Sheet2!$U$8:$AA$8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0.4</c:v>
                      </c:pt>
                      <c:pt idx="1">
                        <c:v>0.39300000000000002</c:v>
                      </c:pt>
                      <c:pt idx="2">
                        <c:v>0.40400000000000003</c:v>
                      </c:pt>
                      <c:pt idx="3">
                        <c:v>0.45300000000000001</c:v>
                      </c:pt>
                      <c:pt idx="4">
                        <c:v>0.33400000000000002</c:v>
                      </c:pt>
                      <c:pt idx="5">
                        <c:v>0.34200000000000003</c:v>
                      </c:pt>
                      <c:pt idx="6">
                        <c:v>0.29699999999999999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DC8-4A51-8F5C-5FFBCDD5488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Sheet2!$T$9</c15:sqref>
                        </c15:formulaRef>
                      </c:ext>
                    </c:extLst>
                    <c:strCache>
                      <c:ptCount val="1"/>
                      <c:pt idx="0">
                        <c:v>S, mg/kg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Sheet2!$U$9:$AA$9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7080</c:v>
                      </c:pt>
                      <c:pt idx="1">
                        <c:v>11300</c:v>
                      </c:pt>
                      <c:pt idx="2">
                        <c:v>7060</c:v>
                      </c:pt>
                      <c:pt idx="3">
                        <c:v>6390</c:v>
                      </c:pt>
                      <c:pt idx="4">
                        <c:v>6270</c:v>
                      </c:pt>
                      <c:pt idx="5">
                        <c:v>5490</c:v>
                      </c:pt>
                      <c:pt idx="6">
                        <c:v>5650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DC8-4A51-8F5C-5FFBCDD5488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Sheet2!$T$11</c15:sqref>
                        </c15:formulaRef>
                      </c:ext>
                    </c:extLst>
                    <c:strCache>
                      <c:ptCount val="1"/>
                      <c:pt idx="0">
                        <c:v>Co, mg/kg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Sheet2!$U$11:$AA$11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324</c:v>
                      </c:pt>
                      <c:pt idx="1">
                        <c:v>369</c:v>
                      </c:pt>
                      <c:pt idx="2">
                        <c:v>314</c:v>
                      </c:pt>
                      <c:pt idx="3">
                        <c:v>298</c:v>
                      </c:pt>
                      <c:pt idx="4">
                        <c:v>300</c:v>
                      </c:pt>
                      <c:pt idx="5">
                        <c:v>274</c:v>
                      </c:pt>
                      <c:pt idx="6">
                        <c:v>239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DC8-4A51-8F5C-5FFBCDD5488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Sheet2!$T$12</c15:sqref>
                        </c15:formulaRef>
                      </c:ext>
                    </c:extLst>
                    <c:strCache>
                      <c:ptCount val="1"/>
                      <c:pt idx="0">
                        <c:v>Ni, mg/kg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Sheet2!$U$12:$AA$12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718</c:v>
                      </c:pt>
                      <c:pt idx="1">
                        <c:v>1610</c:v>
                      </c:pt>
                      <c:pt idx="2">
                        <c:v>606</c:v>
                      </c:pt>
                      <c:pt idx="3">
                        <c:v>473</c:v>
                      </c:pt>
                      <c:pt idx="4">
                        <c:v>618</c:v>
                      </c:pt>
                      <c:pt idx="5">
                        <c:v>393</c:v>
                      </c:pt>
                      <c:pt idx="6">
                        <c:v>530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DC8-4A51-8F5C-5FFBCDD5488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Sheet2!$T$15</c15:sqref>
                        </c15:formulaRef>
                      </c:ext>
                    </c:extLst>
                    <c:strCache>
                      <c:ptCount val="1"/>
                      <c:pt idx="0">
                        <c:v>Mo, mg/kg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Sheet2!$U$2:$AA$2</c15:sqref>
                        </c15:formulaRef>
                      </c:ext>
                    </c:extLst>
                    <c:strCache>
                      <c:ptCount val="7"/>
                      <c:pt idx="0">
                        <c:v>Original</c:v>
                      </c:pt>
                      <c:pt idx="1">
                        <c:v>C0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Sheet2!$U$15:$AA$15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1960</c:v>
                      </c:pt>
                      <c:pt idx="1">
                        <c:v>2150</c:v>
                      </c:pt>
                      <c:pt idx="2">
                        <c:v>2250</c:v>
                      </c:pt>
                      <c:pt idx="3">
                        <c:v>2220</c:v>
                      </c:pt>
                      <c:pt idx="4">
                        <c:v>2310</c:v>
                      </c:pt>
                      <c:pt idx="5">
                        <c:v>1850</c:v>
                      </c:pt>
                      <c:pt idx="6">
                        <c:v>1720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DC8-4A51-8F5C-5FFBCDD54880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1"/>
          <c:order val="11"/>
          <c:tx>
            <c:strRef>
              <c:f>Sheet2!$T$14</c:f>
              <c:strCache>
                <c:ptCount val="1"/>
                <c:pt idx="0">
                  <c:v>As, mg/kg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Sheet2!$U$2:$AA$2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Sheet2!$U$14:$AA$14</c:f>
              <c:numCache>
                <c:formatCode>General</c:formatCode>
                <c:ptCount val="7"/>
                <c:pt idx="0">
                  <c:v>290</c:v>
                </c:pt>
                <c:pt idx="1">
                  <c:v>312</c:v>
                </c:pt>
                <c:pt idx="2">
                  <c:v>164</c:v>
                </c:pt>
                <c:pt idx="3">
                  <c:v>110</c:v>
                </c:pt>
                <c:pt idx="4">
                  <c:v>247</c:v>
                </c:pt>
                <c:pt idx="5">
                  <c:v>117</c:v>
                </c:pt>
                <c:pt idx="6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C8-4A51-8F5C-5FFBCDD54880}"/>
            </c:ext>
          </c:extLst>
        </c:ser>
        <c:ser>
          <c:idx val="13"/>
          <c:order val="13"/>
          <c:tx>
            <c:strRef>
              <c:f>Sheet2!$T$16</c:f>
              <c:strCache>
                <c:ptCount val="1"/>
                <c:pt idx="0">
                  <c:v>Pb, mg/kg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Sheet2!$U$2:$AA$2</c:f>
              <c:strCache>
                <c:ptCount val="7"/>
                <c:pt idx="0">
                  <c:v>Original</c:v>
                </c:pt>
                <c:pt idx="1">
                  <c:v>C0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Sheet2!$U$16:$AA$16</c:f>
              <c:numCache>
                <c:formatCode>0</c:formatCode>
                <c:ptCount val="7"/>
                <c:pt idx="0">
                  <c:v>59.1</c:v>
                </c:pt>
                <c:pt idx="1">
                  <c:v>145</c:v>
                </c:pt>
                <c:pt idx="2">
                  <c:v>43.2</c:v>
                </c:pt>
                <c:pt idx="3">
                  <c:v>42.1</c:v>
                </c:pt>
                <c:pt idx="4">
                  <c:v>41.6</c:v>
                </c:pt>
                <c:pt idx="5">
                  <c:v>33.700000000000003</c:v>
                </c:pt>
                <c:pt idx="6">
                  <c:v>25.1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C8-4A51-8F5C-5FFBCDD5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30464"/>
        <c:axId val="141420800"/>
      </c:lineChart>
      <c:catAx>
        <c:axId val="1414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18880"/>
        <c:crosses val="autoZero"/>
        <c:auto val="1"/>
        <c:lblAlgn val="ctr"/>
        <c:lblOffset val="100"/>
        <c:noMultiLvlLbl val="0"/>
      </c:catAx>
      <c:valAx>
        <c:axId val="14141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mg/kg dry </a:t>
                </a:r>
                <a:r>
                  <a:rPr lang="en-GB" dirty="0" smtClean="0"/>
                  <a:t>matter Cu and Zn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12608"/>
        <c:crosses val="autoZero"/>
        <c:crossBetween val="between"/>
      </c:valAx>
      <c:valAx>
        <c:axId val="141420800"/>
        <c:scaling>
          <c:orientation val="minMax"/>
          <c:max val="15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mg/kg dry matter,</a:t>
                </a:r>
                <a:r>
                  <a:rPr lang="en-GB" baseline="0" dirty="0" smtClean="0"/>
                  <a:t> As, </a:t>
                </a:r>
                <a:r>
                  <a:rPr lang="en-GB" baseline="0" dirty="0" err="1" smtClean="0"/>
                  <a:t>Pb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30464"/>
        <c:crosses val="max"/>
        <c:crossBetween val="between"/>
      </c:valAx>
      <c:catAx>
        <c:axId val="14123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420800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'10. Leaching'!$I$14</c:f>
              <c:strCache>
                <c:ptCount val="1"/>
                <c:pt idx="0">
                  <c:v>Average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'10. Leaching'!$J$15:$J$25</c:f>
                <c:numCache>
                  <c:formatCode>General</c:formatCode>
                  <c:ptCount val="6"/>
                  <c:pt idx="0">
                    <c:v>2.0000000000000462E-2</c:v>
                  </c:pt>
                  <c:pt idx="1">
                    <c:v>1.5000000000000568E-2</c:v>
                  </c:pt>
                  <c:pt idx="2">
                    <c:v>3.0000000000000249E-2</c:v>
                  </c:pt>
                  <c:pt idx="3">
                    <c:v>2.5000000000000355E-2</c:v>
                  </c:pt>
                  <c:pt idx="4">
                    <c:v>1.5000000000000568E-2</c:v>
                  </c:pt>
                  <c:pt idx="5">
                    <c:v>3.5000000000000142E-2</c:v>
                  </c:pt>
                </c:numCache>
              </c:numRef>
            </c:plus>
            <c:minus>
              <c:numRef>
                <c:f>'10. Leaching'!$J$15:$J$25</c:f>
                <c:numCache>
                  <c:formatCode>General</c:formatCode>
                  <c:ptCount val="6"/>
                  <c:pt idx="0">
                    <c:v>2.0000000000000462E-2</c:v>
                  </c:pt>
                  <c:pt idx="1">
                    <c:v>1.5000000000000568E-2</c:v>
                  </c:pt>
                  <c:pt idx="2">
                    <c:v>3.0000000000000249E-2</c:v>
                  </c:pt>
                  <c:pt idx="3">
                    <c:v>2.5000000000000355E-2</c:v>
                  </c:pt>
                  <c:pt idx="4">
                    <c:v>1.5000000000000568E-2</c:v>
                  </c:pt>
                  <c:pt idx="5">
                    <c:v>3.5000000000000142E-2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'10. Leaching'!$H$15:$H$25</c:f>
              <c:strCache>
                <c:ptCount val="6"/>
                <c:pt idx="0">
                  <c:v>C0</c:v>
                </c:pt>
                <c:pt idx="1">
                  <c:v>C5</c:v>
                </c:pt>
                <c:pt idx="2">
                  <c:v>C10</c:v>
                </c:pt>
                <c:pt idx="3">
                  <c:v>C15</c:v>
                </c:pt>
                <c:pt idx="4">
                  <c:v>C20</c:v>
                </c:pt>
                <c:pt idx="5">
                  <c:v>C25</c:v>
                </c:pt>
              </c:strCache>
            </c:strRef>
          </c:cat>
          <c:val>
            <c:numRef>
              <c:f>'10. Leaching'!$I$15:$I$25</c:f>
              <c:numCache>
                <c:formatCode>0.0</c:formatCode>
                <c:ptCount val="6"/>
                <c:pt idx="0">
                  <c:v>9.64</c:v>
                </c:pt>
                <c:pt idx="1">
                  <c:v>9.7850000000000001</c:v>
                </c:pt>
                <c:pt idx="2">
                  <c:v>9.89</c:v>
                </c:pt>
                <c:pt idx="3">
                  <c:v>10.035</c:v>
                </c:pt>
                <c:pt idx="4">
                  <c:v>10.215</c:v>
                </c:pt>
                <c:pt idx="5">
                  <c:v>10.465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6-401E-924D-153AC2D7C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40"/>
        <c:axId val="141439360"/>
        <c:axId val="141440896"/>
      </c:barChart>
      <c:catAx>
        <c:axId val="1414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40896"/>
        <c:crosses val="autoZero"/>
        <c:auto val="1"/>
        <c:lblAlgn val="ctr"/>
        <c:lblOffset val="100"/>
        <c:noMultiLvlLbl val="0"/>
      </c:catAx>
      <c:valAx>
        <c:axId val="141440896"/>
        <c:scaling>
          <c:orientation val="minMax"/>
          <c:max val="14"/>
          <c:min val="1.0000000000000009E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936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'10. Leaching'!$L$14</c:f>
              <c:strCache>
                <c:ptCount val="1"/>
                <c:pt idx="0">
                  <c:v>Average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'10. Leaching'!$M$15:$M$25</c:f>
                <c:numCache>
                  <c:formatCode>General</c:formatCode>
                  <c:ptCount val="6"/>
                  <c:pt idx="0">
                    <c:v>1.6000000000000014</c:v>
                  </c:pt>
                  <c:pt idx="1">
                    <c:v>1.25</c:v>
                  </c:pt>
                  <c:pt idx="2">
                    <c:v>2.8999999999999986</c:v>
                  </c:pt>
                  <c:pt idx="3">
                    <c:v>0.70000000000000284</c:v>
                  </c:pt>
                  <c:pt idx="4">
                    <c:v>6.8999999999999764</c:v>
                  </c:pt>
                  <c:pt idx="5">
                    <c:v>2.0000000000000036</c:v>
                  </c:pt>
                </c:numCache>
              </c:numRef>
            </c:plus>
            <c:minus>
              <c:numRef>
                <c:f>'10. Leaching'!$M$15:$M$25</c:f>
                <c:numCache>
                  <c:formatCode>General</c:formatCode>
                  <c:ptCount val="6"/>
                  <c:pt idx="0">
                    <c:v>1.6000000000000014</c:v>
                  </c:pt>
                  <c:pt idx="1">
                    <c:v>1.25</c:v>
                  </c:pt>
                  <c:pt idx="2">
                    <c:v>2.8999999999999986</c:v>
                  </c:pt>
                  <c:pt idx="3">
                    <c:v>0.70000000000000284</c:v>
                  </c:pt>
                  <c:pt idx="4">
                    <c:v>6.8999999999999764</c:v>
                  </c:pt>
                  <c:pt idx="5">
                    <c:v>2.0000000000000036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'10. Leaching'!$K$15:$K$25</c:f>
              <c:strCache>
                <c:ptCount val="6"/>
                <c:pt idx="0">
                  <c:v>C0</c:v>
                </c:pt>
                <c:pt idx="1">
                  <c:v>C5</c:v>
                </c:pt>
                <c:pt idx="2">
                  <c:v>C10</c:v>
                </c:pt>
                <c:pt idx="3">
                  <c:v>C15</c:v>
                </c:pt>
                <c:pt idx="4">
                  <c:v>C20</c:v>
                </c:pt>
                <c:pt idx="5">
                  <c:v>C25</c:v>
                </c:pt>
              </c:strCache>
            </c:strRef>
          </c:cat>
          <c:val>
            <c:numRef>
              <c:f>'10. Leaching'!$L$15:$L$25</c:f>
              <c:numCache>
                <c:formatCode>0.0</c:formatCode>
                <c:ptCount val="6"/>
                <c:pt idx="0">
                  <c:v>39.4</c:v>
                </c:pt>
                <c:pt idx="1">
                  <c:v>29.55</c:v>
                </c:pt>
                <c:pt idx="2">
                  <c:v>46.5</c:v>
                </c:pt>
                <c:pt idx="3">
                  <c:v>47</c:v>
                </c:pt>
                <c:pt idx="4">
                  <c:v>55.1</c:v>
                </c:pt>
                <c:pt idx="5">
                  <c:v>62.400000000000006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5-451E-B4A5-B6554A195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40"/>
        <c:axId val="141453952"/>
        <c:axId val="141468032"/>
      </c:barChart>
      <c:catAx>
        <c:axId val="1414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68032"/>
        <c:crosses val="autoZero"/>
        <c:auto val="1"/>
        <c:lblAlgn val="ctr"/>
        <c:lblOffset val="100"/>
        <c:noMultiLvlLbl val="0"/>
      </c:catAx>
      <c:valAx>
        <c:axId val="14146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µS/cm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5395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2"/>
          <c:order val="12"/>
          <c:tx>
            <c:strRef>
              <c:f>Sheet3!$P$142</c:f>
              <c:strCache>
                <c:ptCount val="1"/>
                <c:pt idx="0">
                  <c:v>Cu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Sheet3!$Q$162:$Q$168</c:f>
                <c:numCache>
                  <c:formatCode>General</c:formatCode>
                  <c:ptCount val="7"/>
                  <c:pt idx="0">
                    <c:v>2.8383684462853784E-3</c:v>
                  </c:pt>
                  <c:pt idx="1">
                    <c:v>8.6871914231086665E-4</c:v>
                  </c:pt>
                  <c:pt idx="2">
                    <c:v>8.6835357368790196E-4</c:v>
                  </c:pt>
                  <c:pt idx="3">
                    <c:v>6.8421942177957201E-4</c:v>
                  </c:pt>
                  <c:pt idx="4">
                    <c:v>5.1612654290332722E-4</c:v>
                  </c:pt>
                  <c:pt idx="5">
                    <c:v>5.8359402172793434E-4</c:v>
                  </c:pt>
                  <c:pt idx="6">
                    <c:v>7.7768325225959411E-4</c:v>
                  </c:pt>
                </c:numCache>
              </c:numRef>
            </c:plus>
            <c:minus>
              <c:numRef>
                <c:f>Sheet3!$Q$162:$Q$168</c:f>
                <c:numCache>
                  <c:formatCode>General</c:formatCode>
                  <c:ptCount val="7"/>
                  <c:pt idx="0">
                    <c:v>2.8383684462853784E-3</c:v>
                  </c:pt>
                  <c:pt idx="1">
                    <c:v>8.6871914231086665E-4</c:v>
                  </c:pt>
                  <c:pt idx="2">
                    <c:v>8.6835357368790196E-4</c:v>
                  </c:pt>
                  <c:pt idx="3">
                    <c:v>6.8421942177957201E-4</c:v>
                  </c:pt>
                  <c:pt idx="4">
                    <c:v>5.1612654290332722E-4</c:v>
                  </c:pt>
                  <c:pt idx="5">
                    <c:v>5.8359402172793434E-4</c:v>
                  </c:pt>
                  <c:pt idx="6">
                    <c:v>7.7768325225959411E-4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Sheet3!$C$143:$C$149</c:f>
              <c:strCache>
                <c:ptCount val="7"/>
                <c:pt idx="0">
                  <c:v>Blk </c:v>
                </c:pt>
                <c:pt idx="1">
                  <c:v>C0 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Sheet3!$P$143:$P$149</c:f>
              <c:numCache>
                <c:formatCode>0.00</c:formatCode>
                <c:ptCount val="7"/>
                <c:pt idx="0" formatCode="0.000">
                  <c:v>4.5852113688192361E-3</c:v>
                </c:pt>
                <c:pt idx="1">
                  <c:v>9.1147919702761829E-2</c:v>
                </c:pt>
                <c:pt idx="2">
                  <c:v>7.1874658971601404E-2</c:v>
                </c:pt>
                <c:pt idx="3">
                  <c:v>4.6760498076659447E-2</c:v>
                </c:pt>
                <c:pt idx="4">
                  <c:v>5.5850256567084221E-2</c:v>
                </c:pt>
                <c:pt idx="5">
                  <c:v>4.5630099380085914E-2</c:v>
                </c:pt>
                <c:pt idx="6">
                  <c:v>4.0594286979536716E-2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6-4C1C-9EBE-B294F5E7A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40"/>
        <c:axId val="141904512"/>
        <c:axId val="141926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Sheet3!$D$142</c15:sqref>
                        </c15:formulaRef>
                      </c:ext>
                    </c:extLst>
                    <c:strCache>
                      <c:ptCount val="1"/>
                      <c:pt idx="0">
                        <c:v>Späd</c:v>
                      </c:pt>
                    </c:strCache>
                  </c:strRef>
                </c:tx>
                <c:spPr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Sheet3!$D$143:$D$149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836-4C1C-9EBE-B294F5E7A84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Sheet3!$E$142</c15:sqref>
                        </c15:formulaRef>
                      </c:ext>
                    </c:extLst>
                    <c:strCache>
                      <c:ptCount val="1"/>
                      <c:pt idx="0">
                        <c:v>Al</c:v>
                      </c:pt>
                    </c:strCache>
                  </c:strRef>
                </c:tx>
                <c:spPr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Sheet3!$E$143:$E$149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5.1644791838688642E-3</c:v>
                      </c:pt>
                      <c:pt idx="1">
                        <c:v>0.88740816613014062</c:v>
                      </c:pt>
                      <c:pt idx="2">
                        <c:v>0.87064449739562588</c:v>
                      </c:pt>
                      <c:pt idx="3">
                        <c:v>0.95637040783696647</c:v>
                      </c:pt>
                      <c:pt idx="4">
                        <c:v>1.0515603828339533</c:v>
                      </c:pt>
                      <c:pt idx="5">
                        <c:v>1.2469404539134656</c:v>
                      </c:pt>
                      <c:pt idx="6">
                        <c:v>1.6810942743899711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836-4C1C-9EBE-B294F5E7A84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Sheet3!$F$142</c15:sqref>
                        </c15:formulaRef>
                      </c:ext>
                    </c:extLst>
                    <c:strCache>
                      <c:ptCount val="1"/>
                      <c:pt idx="0">
                        <c:v>As</c:v>
                      </c:pt>
                    </c:strCache>
                  </c:strRef>
                </c:tx>
                <c:spPr>
                  <a:pattFill prst="dk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Sheet3!$F$143:$F$149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General">
                        <c:v>0</c:v>
                      </c:pt>
                      <c:pt idx="1">
                        <c:v>1.1147341414216612E-2</c:v>
                      </c:pt>
                      <c:pt idx="2">
                        <c:v>1.1949124256906293E-2</c:v>
                      </c:pt>
                      <c:pt idx="3">
                        <c:v>2.0967504296782732E-2</c:v>
                      </c:pt>
                      <c:pt idx="4">
                        <c:v>3.4470502046496113E-2</c:v>
                      </c:pt>
                      <c:pt idx="5">
                        <c:v>2.9435026532495953E-2</c:v>
                      </c:pt>
                      <c:pt idx="6">
                        <c:v>1.526645456711633E-2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836-4C1C-9EBE-B294F5E7A84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Sheet3!$G$142</c15:sqref>
                        </c15:formulaRef>
                      </c:ext>
                    </c:extLst>
                    <c:strCache>
                      <c:ptCount val="1"/>
                      <c:pt idx="0">
                        <c:v>As</c:v>
                      </c:pt>
                    </c:strCache>
                  </c:strRef>
                </c:tx>
                <c:spPr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Sheet3!$G$143:$G$149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5.7007515797602784E-4</c:v>
                      </c:pt>
                      <c:pt idx="1">
                        <c:v>1.0941961236246826E-2</c:v>
                      </c:pt>
                      <c:pt idx="2">
                        <c:v>1.157144800787524E-2</c:v>
                      </c:pt>
                      <c:pt idx="3">
                        <c:v>1.8499809325545718E-2</c:v>
                      </c:pt>
                      <c:pt idx="4">
                        <c:v>2.9765494772926292E-2</c:v>
                      </c:pt>
                      <c:pt idx="5">
                        <c:v>2.6256893570395148E-2</c:v>
                      </c:pt>
                      <c:pt idx="6">
                        <c:v>1.3940727893714552E-2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836-4C1C-9EBE-B294F5E7A84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pattFill prst="dk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Sheet3!$H$143:$H$149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">
                        <c:v>8.1165488520242393E-4</c:v>
                      </c:pt>
                      <c:pt idx="1">
                        <c:v>6.977347695722079E-3</c:v>
                      </c:pt>
                      <c:pt idx="2">
                        <c:v>8.0895894886887209E-3</c:v>
                      </c:pt>
                      <c:pt idx="3">
                        <c:v>2.6445399718662433E-2</c:v>
                      </c:pt>
                      <c:pt idx="4">
                        <c:v>2.1258122544258545E-2</c:v>
                      </c:pt>
                      <c:pt idx="5">
                        <c:v>2.3604030461798976E-2</c:v>
                      </c:pt>
                      <c:pt idx="6">
                        <c:v>4.9661602824928708E-2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36-4C1C-9EBE-B294F5E7A84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solidFill>
                    <a:srgbClr val="D0D0D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Sheet3!$I$143:$I$149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General">
                        <c:v>0</c:v>
                      </c:pt>
                      <c:pt idx="1">
                        <c:v>3.7270353480286194E-3</c:v>
                      </c:pt>
                      <c:pt idx="2">
                        <c:v>4.736108569200227E-3</c:v>
                      </c:pt>
                      <c:pt idx="3">
                        <c:v>1.99661898800839E-2</c:v>
                      </c:pt>
                      <c:pt idx="4">
                        <c:v>1.5591668013611013E-2</c:v>
                      </c:pt>
                      <c:pt idx="5">
                        <c:v>1.762887941528278E-2</c:v>
                      </c:pt>
                      <c:pt idx="6">
                        <c:v>3.9297704081025252E-2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36-4C1C-9EBE-B294F5E7A84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pattFill prst="pct75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Sheet3!$J$143:$J$149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9.7859876681033608E-5</c:v>
                      </c:pt>
                      <c:pt idx="1">
                        <c:v>2.7931713729962312E-4</c:v>
                      </c:pt>
                      <c:pt idx="2">
                        <c:v>2.2102369269369785E-4</c:v>
                      </c:pt>
                      <c:pt idx="3">
                        <c:v>3.7826318070743658E-4</c:v>
                      </c:pt>
                      <c:pt idx="4">
                        <c:v>6.2369940693630824E-4</c:v>
                      </c:pt>
                      <c:pt idx="5">
                        <c:v>5.7072443388913338E-4</c:v>
                      </c:pt>
                      <c:pt idx="6">
                        <c:v>3.6265983386675531E-4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36-4C1C-9EBE-B294F5E7A84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Sheet3!$K$143:$K$149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2.1541878320027585E-5</c:v>
                      </c:pt>
                      <c:pt idx="1">
                        <c:v>7.8224474390821183E-5</c:v>
                      </c:pt>
                      <c:pt idx="2">
                        <c:v>9.8186666239252825E-5</c:v>
                      </c:pt>
                      <c:pt idx="3">
                        <c:v>3.8121664568627379E-5</c:v>
                      </c:pt>
                      <c:pt idx="4">
                        <c:v>3.6940360566501436E-5</c:v>
                      </c:pt>
                      <c:pt idx="5">
                        <c:v>6.1300141141602989E-5</c:v>
                      </c:pt>
                      <c:pt idx="6">
                        <c:v>4.1124145574030262E-5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836-4C1C-9EBE-B294F5E7A84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Sheet3!$L$143:$L$149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3.5057413451165792E-4</c:v>
                      </c:pt>
                      <c:pt idx="2">
                        <c:v>2.4183909856908745E-4</c:v>
                      </c:pt>
                      <c:pt idx="3">
                        <c:v>1.2977308507008766E-4</c:v>
                      </c:pt>
                      <c:pt idx="4">
                        <c:v>4.092826139437465E-4</c:v>
                      </c:pt>
                      <c:pt idx="5">
                        <c:v>3.5412455146793635E-4</c:v>
                      </c:pt>
                      <c:pt idx="6">
                        <c:v>8.2711773783082128E-6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836-4C1C-9EBE-B294F5E7A84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Sheet3!$M$143:$M$149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>
                        <c:v>2.6871802796234483E-4</c:v>
                      </c:pt>
                      <c:pt idx="1">
                        <c:v>2.7906083849270916E-4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836-4C1C-9EBE-B294F5E7A84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Sheet3!$N$143:$N$149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2.3237762332941965E-3</c:v>
                      </c:pt>
                      <c:pt idx="2">
                        <c:v>8.3566821954807701E-4</c:v>
                      </c:pt>
                      <c:pt idx="3">
                        <c:v>0</c:v>
                      </c:pt>
                      <c:pt idx="4">
                        <c:v>7.8450577555119879E-4</c:v>
                      </c:pt>
                      <c:pt idx="5">
                        <c:v>1.6648577213796496E-4</c:v>
                      </c:pt>
                      <c:pt idx="6">
                        <c:v>1.4674819023339627E-4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836-4C1C-9EBE-B294F5E7A84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Sheet3!$O$143:$O$149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2.2941600149169465E-3</c:v>
                      </c:pt>
                      <c:pt idx="2">
                        <c:v>1.0442424780934319E-3</c:v>
                      </c:pt>
                      <c:pt idx="3">
                        <c:v>3.2805792500634114E-4</c:v>
                      </c:pt>
                      <c:pt idx="4">
                        <c:v>1.1338849746035347E-3</c:v>
                      </c:pt>
                      <c:pt idx="5">
                        <c:v>7.8712292368210738E-4</c:v>
                      </c:pt>
                      <c:pt idx="6">
                        <c:v>7.4904410852172972E-4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836-4C1C-9EBE-B294F5E7A843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Sheet3!$Q$142</c15:sqref>
                        </c15:formulaRef>
                      </c:ext>
                    </c:extLst>
                    <c:strCache>
                      <c:ptCount val="1"/>
                      <c:pt idx="0">
                        <c:v>Cu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Sheet3!$Q$143:$Q$149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3.8661286916017988E-3</c:v>
                      </c:pt>
                      <c:pt idx="1">
                        <c:v>8.7096091576389575E-2</c:v>
                      </c:pt>
                      <c:pt idx="2">
                        <c:v>6.7864309242811033E-2</c:v>
                      </c:pt>
                      <c:pt idx="3">
                        <c:v>4.4099995248431716E-2</c:v>
                      </c:pt>
                      <c:pt idx="4">
                        <c:v>5.1980850374649966E-2</c:v>
                      </c:pt>
                      <c:pt idx="5">
                        <c:v>4.2593589787565563E-2</c:v>
                      </c:pt>
                      <c:pt idx="6">
                        <c:v>3.7824263061104153E-2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836-4C1C-9EBE-B294F5E7A843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Sheet3!$R$143:$R$149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1.8136746444842792E-4</c:v>
                      </c:pt>
                      <c:pt idx="1">
                        <c:v>0.44602115710157569</c:v>
                      </c:pt>
                      <c:pt idx="2">
                        <c:v>0.30292527178852291</c:v>
                      </c:pt>
                      <c:pt idx="3">
                        <c:v>0.22136710261619866</c:v>
                      </c:pt>
                      <c:pt idx="4">
                        <c:v>0.31670244867313752</c:v>
                      </c:pt>
                      <c:pt idx="5">
                        <c:v>0.27135215146338626</c:v>
                      </c:pt>
                      <c:pt idx="6">
                        <c:v>0.17226349047277481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836-4C1C-9EBE-B294F5E7A84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Sheet3!$S$143:$S$149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4.4764031719189457E-4</c:v>
                      </c:pt>
                      <c:pt idx="1">
                        <c:v>0.43857600123969959</c:v>
                      </c:pt>
                      <c:pt idx="2">
                        <c:v>0.29794777731648742</c:v>
                      </c:pt>
                      <c:pt idx="3">
                        <c:v>0.21683969389104754</c:v>
                      </c:pt>
                      <c:pt idx="4">
                        <c:v>0.3109058381468186</c:v>
                      </c:pt>
                      <c:pt idx="5">
                        <c:v>0.26713806584608796</c:v>
                      </c:pt>
                      <c:pt idx="6">
                        <c:v>0.16840470981979125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836-4C1C-9EBE-B294F5E7A843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Sheet3!$T$143:$T$149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2.4207230420149212E-4</c:v>
                      </c:pt>
                      <c:pt idx="1">
                        <c:v>0.1044190032578675</c:v>
                      </c:pt>
                      <c:pt idx="2">
                        <c:v>0.12168888737582062</c:v>
                      </c:pt>
                      <c:pt idx="3">
                        <c:v>0.3860850881421718</c:v>
                      </c:pt>
                      <c:pt idx="4">
                        <c:v>0.28108188784300109</c:v>
                      </c:pt>
                      <c:pt idx="5">
                        <c:v>0.2875312789963777</c:v>
                      </c:pt>
                      <c:pt idx="6">
                        <c:v>0.18958921606924237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836-4C1C-9EBE-B294F5E7A843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Sheet3!$U$143:$U$149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1.1268899397031008E-3</c:v>
                      </c:pt>
                      <c:pt idx="1">
                        <c:v>0.11696491343095823</c:v>
                      </c:pt>
                      <c:pt idx="2">
                        <c:v>0.13756951850718857</c:v>
                      </c:pt>
                      <c:pt idx="3">
                        <c:v>0.43282606416994279</c:v>
                      </c:pt>
                      <c:pt idx="4">
                        <c:v>0.3163399742990462</c:v>
                      </c:pt>
                      <c:pt idx="5">
                        <c:v>0.32159535116763027</c:v>
                      </c:pt>
                      <c:pt idx="6">
                        <c:v>0.21285366832156263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836-4C1C-9EBE-B294F5E7A843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Sheet3!$V$143:$V$149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9.9198073903574531E-4</c:v>
                      </c:pt>
                      <c:pt idx="1">
                        <c:v>4.4485625031250959E-3</c:v>
                      </c:pt>
                      <c:pt idx="2">
                        <c:v>3.3486781043551381E-3</c:v>
                      </c:pt>
                      <c:pt idx="3">
                        <c:v>3.0486652119318843E-3</c:v>
                      </c:pt>
                      <c:pt idx="4">
                        <c:v>3.8558660234680742E-3</c:v>
                      </c:pt>
                      <c:pt idx="5">
                        <c:v>3.0633238223108771E-3</c:v>
                      </c:pt>
                      <c:pt idx="6">
                        <c:v>3.0273287901580168E-3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836-4C1C-9EBE-B294F5E7A843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Sheet3!$W$143:$W$149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1.5457012613789927E-3</c:v>
                      </c:pt>
                      <c:pt idx="1">
                        <c:v>2.6861624916848861E-3</c:v>
                      </c:pt>
                      <c:pt idx="2">
                        <c:v>1.6956652430643495E-3</c:v>
                      </c:pt>
                      <c:pt idx="3">
                        <c:v>1.4342980081162799E-3</c:v>
                      </c:pt>
                      <c:pt idx="4">
                        <c:v>2.5734503886323478E-3</c:v>
                      </c:pt>
                      <c:pt idx="5">
                        <c:v>8.5558503951791169E-4</c:v>
                      </c:pt>
                      <c:pt idx="6">
                        <c:v>4.994772159388469E-4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836-4C1C-9EBE-B294F5E7A843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Sheet3!$X$143:$X$149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1.3152214116058946E-3</c:v>
                      </c:pt>
                      <c:pt idx="1">
                        <c:v>1.2499189707851849E-2</c:v>
                      </c:pt>
                      <c:pt idx="2">
                        <c:v>7.65155361300066E-3</c:v>
                      </c:pt>
                      <c:pt idx="3">
                        <c:v>1.6616880333105704E-3</c:v>
                      </c:pt>
                      <c:pt idx="4">
                        <c:v>3.5451275783292872E-3</c:v>
                      </c:pt>
                      <c:pt idx="5">
                        <c:v>2.9902660308905493E-3</c:v>
                      </c:pt>
                      <c:pt idx="6">
                        <c:v>3.5499552600069787E-3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836-4C1C-9EBE-B294F5E7A843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Sheet3!$Y$143:$Y$149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2.3543769125130672E-2</c:v>
                      </c:pt>
                      <c:pt idx="1">
                        <c:v>3.3138551072513268E-2</c:v>
                      </c:pt>
                      <c:pt idx="2">
                        <c:v>3.250900004225072E-2</c:v>
                      </c:pt>
                      <c:pt idx="3">
                        <c:v>2.9844203713792903E-2</c:v>
                      </c:pt>
                      <c:pt idx="4">
                        <c:v>3.1612022401058391E-2</c:v>
                      </c:pt>
                      <c:pt idx="5">
                        <c:v>3.4592730618348243E-2</c:v>
                      </c:pt>
                      <c:pt idx="6">
                        <c:v>3.3662798139831689E-2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836-4C1C-9EBE-B294F5E7A843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Sheet3!$Z$142</c15:sqref>
                        </c15:formulaRef>
                      </c:ext>
                    </c:extLst>
                    <c:strCache>
                      <c:ptCount val="1"/>
                      <c:pt idx="0">
                        <c:v>Sb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Sheet3!$Z$143:$Z$149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4.3258134511833048E-4</c:v>
                      </c:pt>
                      <c:pt idx="1">
                        <c:v>4.2557261953804847E-2</c:v>
                      </c:pt>
                      <c:pt idx="2">
                        <c:v>4.0761812556958911E-2</c:v>
                      </c:pt>
                      <c:pt idx="3">
                        <c:v>7.4463491029848963E-2</c:v>
                      </c:pt>
                      <c:pt idx="4">
                        <c:v>0.1200399418517946</c:v>
                      </c:pt>
                      <c:pt idx="5">
                        <c:v>3.4009241441123064E-2</c:v>
                      </c:pt>
                      <c:pt idx="6">
                        <c:v>2.2682497557119163E-2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836-4C1C-9EBE-B294F5E7A843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Sheet3!$AA$142</c15:sqref>
                        </c15:formulaRef>
                      </c:ext>
                    </c:extLst>
                    <c:strCache>
                      <c:ptCount val="1"/>
                      <c:pt idx="0">
                        <c:v>Sb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Sheet3!$AA$143:$AA$149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2.8092773831226255E-5</c:v>
                      </c:pt>
                      <c:pt idx="1">
                        <c:v>4.4458308884377774E-2</c:v>
                      </c:pt>
                      <c:pt idx="2">
                        <c:v>4.002771982003988E-2</c:v>
                      </c:pt>
                      <c:pt idx="3">
                        <c:v>7.5732888211273774E-2</c:v>
                      </c:pt>
                      <c:pt idx="4">
                        <c:v>0.11975680510880397</c:v>
                      </c:pt>
                      <c:pt idx="5">
                        <c:v>3.6154802202181313E-2</c:v>
                      </c:pt>
                      <c:pt idx="6">
                        <c:v>2.2244844555232929E-2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836-4C1C-9EBE-B294F5E7A843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Sheet3!$AB$143:$AB$149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>
                        <c:v>1.1649195074181362E-2</c:v>
                      </c:pt>
                      <c:pt idx="1">
                        <c:v>1.0343884419069568E-2</c:v>
                      </c:pt>
                      <c:pt idx="2">
                        <c:v>8.1038380456289905E-3</c:v>
                      </c:pt>
                      <c:pt idx="3">
                        <c:v>5.9352585812434064E-3</c:v>
                      </c:pt>
                      <c:pt idx="4">
                        <c:v>8.6042950909428432E-3</c:v>
                      </c:pt>
                      <c:pt idx="5">
                        <c:v>5.8753375548352867E-3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A836-4C1C-9EBE-B294F5E7A843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Sheet3!$AC$143:$AC$149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">
                        <c:v>1.1289504062718961E-2</c:v>
                      </c:pt>
                      <c:pt idx="1">
                        <c:v>1.296041860138653E-2</c:v>
                      </c:pt>
                      <c:pt idx="2">
                        <c:v>1.0683296543161519E-2</c:v>
                      </c:pt>
                      <c:pt idx="3">
                        <c:v>7.9255071048340807E-3</c:v>
                      </c:pt>
                      <c:pt idx="4">
                        <c:v>1.1118311194136506E-2</c:v>
                      </c:pt>
                      <c:pt idx="5">
                        <c:v>8.4071670766029099E-3</c:v>
                      </c:pt>
                      <c:pt idx="6">
                        <c:v>7.072442686594225E-4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836-4C1C-9EBE-B294F5E7A843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Sheet3!$AD$143:$AD$149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0.20421354449140727</c:v>
                      </c:pt>
                      <c:pt idx="1">
                        <c:v>1.0670335059612384</c:v>
                      </c:pt>
                      <c:pt idx="2">
                        <c:v>1.2724278078066835</c:v>
                      </c:pt>
                      <c:pt idx="3">
                        <c:v>2.2236978264232206</c:v>
                      </c:pt>
                      <c:pt idx="4">
                        <c:v>3.3995580755518922</c:v>
                      </c:pt>
                      <c:pt idx="5">
                        <c:v>4.2801074617702533</c:v>
                      </c:pt>
                      <c:pt idx="6">
                        <c:v>6.649527824786734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A836-4C1C-9EBE-B294F5E7A843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Sheet3!$AE$143:$AE$149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0.12477255463105284</c:v>
                      </c:pt>
                      <c:pt idx="1">
                        <c:v>1.0026321832988849</c:v>
                      </c:pt>
                      <c:pt idx="2">
                        <c:v>1.1887399084918828</c:v>
                      </c:pt>
                      <c:pt idx="3">
                        <c:v>2.111920787181798</c:v>
                      </c:pt>
                      <c:pt idx="4">
                        <c:v>3.3207553836098</c:v>
                      </c:pt>
                      <c:pt idx="5">
                        <c:v>4.2079513134417992</c:v>
                      </c:pt>
                      <c:pt idx="6">
                        <c:v>6.3287137633154904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836-4C1C-9EBE-B294F5E7A843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Sheet3!$AF$143:$AF$149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0.21983094288339045</c:v>
                      </c:pt>
                      <c:pt idx="1">
                        <c:v>1.1672985827956532</c:v>
                      </c:pt>
                      <c:pt idx="2">
                        <c:v>1.3866230169406151</c:v>
                      </c:pt>
                      <c:pt idx="3">
                        <c:v>2.3916548897287142</c:v>
                      </c:pt>
                      <c:pt idx="4">
                        <c:v>3.6586876148048262</c:v>
                      </c:pt>
                      <c:pt idx="5">
                        <c:v>4.608750179176984</c:v>
                      </c:pt>
                      <c:pt idx="6">
                        <c:v>7.1573925545218486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A836-4C1C-9EBE-B294F5E7A843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Sheet3!$AG$143:$AG$149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4.5933999700425866E-2</c:v>
                      </c:pt>
                      <c:pt idx="1">
                        <c:v>0.22471951443547636</c:v>
                      </c:pt>
                      <c:pt idx="2">
                        <c:v>0.27288078110213859</c:v>
                      </c:pt>
                      <c:pt idx="3">
                        <c:v>0.7619687688821557</c:v>
                      </c:pt>
                      <c:pt idx="4">
                        <c:v>0.7262333073955457</c:v>
                      </c:pt>
                      <c:pt idx="5">
                        <c:v>0.71915474638949328</c:v>
                      </c:pt>
                      <c:pt idx="6">
                        <c:v>0.95446955914613385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836-4C1C-9EBE-B294F5E7A843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Sheet3!$AH$143:$AH$149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5.6699093789119789E-2</c:v>
                      </c:pt>
                      <c:pt idx="1">
                        <c:v>0.28112509450058337</c:v>
                      </c:pt>
                      <c:pt idx="2">
                        <c:v>0.37709737792918424</c:v>
                      </c:pt>
                      <c:pt idx="3">
                        <c:v>0.94015705154505447</c:v>
                      </c:pt>
                      <c:pt idx="4">
                        <c:v>0.93236420401435194</c:v>
                      </c:pt>
                      <c:pt idx="5">
                        <c:v>0.91063952180903052</c:v>
                      </c:pt>
                      <c:pt idx="6">
                        <c:v>1.149051407100383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A836-4C1C-9EBE-B294F5E7A843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Sheet3!$AI$143:$AI$149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6.4445614029123412E-3</c:v>
                      </c:pt>
                      <c:pt idx="1">
                        <c:v>1.0308482659580809</c:v>
                      </c:pt>
                      <c:pt idx="2">
                        <c:v>0.93936340923921746</c:v>
                      </c:pt>
                      <c:pt idx="3">
                        <c:v>0.71644848492511259</c:v>
                      </c:pt>
                      <c:pt idx="4">
                        <c:v>0.93486569256183027</c:v>
                      </c:pt>
                      <c:pt idx="5">
                        <c:v>0.91295947805446998</c:v>
                      </c:pt>
                      <c:pt idx="6">
                        <c:v>0.84392470099496786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A836-4C1C-9EBE-B294F5E7A843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Sheet3!$AJ$143:$AJ$149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3.781268787102218E-3</c:v>
                      </c:pt>
                      <c:pt idx="1">
                        <c:v>0.94458181204429115</c:v>
                      </c:pt>
                      <c:pt idx="2">
                        <c:v>0.85449718246457618</c:v>
                      </c:pt>
                      <c:pt idx="3">
                        <c:v>0.65142665150520607</c:v>
                      </c:pt>
                      <c:pt idx="4">
                        <c:v>0.84382416622975909</c:v>
                      </c:pt>
                      <c:pt idx="5">
                        <c:v>0.82110177179688348</c:v>
                      </c:pt>
                      <c:pt idx="6">
                        <c:v>0.75970211555217648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836-4C1C-9EBE-B294F5E7A843}"/>
                  </c:ext>
                </c:extLst>
              </c15:ser>
            </c15:filteredBarSeries>
          </c:ext>
        </c:extLst>
      </c:barChart>
      <c:catAx>
        <c:axId val="141904512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26784"/>
        <c:crosses val="autoZero"/>
        <c:auto val="1"/>
        <c:lblAlgn val="ctr"/>
        <c:lblOffset val="0"/>
        <c:noMultiLvlLbl val="0"/>
      </c:catAx>
      <c:valAx>
        <c:axId val="141926784"/>
        <c:scaling>
          <c:orientation val="minMax"/>
          <c:max val="0.1400000000000000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04512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/>
          </a:solidFill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000000"/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Sheet3!$F$142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Sheet3!$G$162:$G$168</c:f>
                <c:numCache>
                  <c:formatCode>General</c:formatCode>
                  <c:ptCount val="7"/>
                  <c:pt idx="0">
                    <c:v>1.0166348529222098E-3</c:v>
                  </c:pt>
                  <c:pt idx="1">
                    <c:v>9.4838592278257674E-4</c:v>
                  </c:pt>
                  <c:pt idx="2">
                    <c:v>1.3355801718877359E-3</c:v>
                  </c:pt>
                  <c:pt idx="3">
                    <c:v>1.89595814019817E-4</c:v>
                  </c:pt>
                  <c:pt idx="4">
                    <c:v>6.4741625337214515E-4</c:v>
                  </c:pt>
                  <c:pt idx="5">
                    <c:v>8.4169640713878955E-4</c:v>
                  </c:pt>
                  <c:pt idx="6">
                    <c:v>1.1379499013038914E-3</c:v>
                  </c:pt>
                </c:numCache>
              </c:numRef>
            </c:plus>
            <c:minus>
              <c:numRef>
                <c:f>Sheet3!$G$162:$G$168</c:f>
                <c:numCache>
                  <c:formatCode>General</c:formatCode>
                  <c:ptCount val="7"/>
                  <c:pt idx="0">
                    <c:v>1.0166348529222098E-3</c:v>
                  </c:pt>
                  <c:pt idx="1">
                    <c:v>9.4838592278257674E-4</c:v>
                  </c:pt>
                  <c:pt idx="2">
                    <c:v>1.3355801718877359E-3</c:v>
                  </c:pt>
                  <c:pt idx="3">
                    <c:v>1.89595814019817E-4</c:v>
                  </c:pt>
                  <c:pt idx="4">
                    <c:v>6.4741625337214515E-4</c:v>
                  </c:pt>
                  <c:pt idx="5">
                    <c:v>8.4169640713878955E-4</c:v>
                  </c:pt>
                  <c:pt idx="6">
                    <c:v>1.1379499013038914E-3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Sheet3!$C$143:$C$149</c:f>
              <c:strCache>
                <c:ptCount val="7"/>
                <c:pt idx="0">
                  <c:v>Blk </c:v>
                </c:pt>
                <c:pt idx="1">
                  <c:v>C0 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Sheet3!$F$143:$F$149</c:f>
              <c:numCache>
                <c:formatCode>0.00</c:formatCode>
                <c:ptCount val="7"/>
                <c:pt idx="0" formatCode="General">
                  <c:v>0</c:v>
                </c:pt>
                <c:pt idx="1">
                  <c:v>1.1147341414216612E-2</c:v>
                </c:pt>
                <c:pt idx="2">
                  <c:v>1.1949124256906293E-2</c:v>
                </c:pt>
                <c:pt idx="3">
                  <c:v>2.0967504296782732E-2</c:v>
                </c:pt>
                <c:pt idx="4">
                  <c:v>3.4470502046496113E-2</c:v>
                </c:pt>
                <c:pt idx="5">
                  <c:v>2.9435026532495953E-2</c:v>
                </c:pt>
                <c:pt idx="6">
                  <c:v>1.526645456711633E-2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9-4A71-B5E7-508C762E0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40"/>
        <c:axId val="141937280"/>
        <c:axId val="141966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Sheet3!$D$142</c15:sqref>
                        </c15:formulaRef>
                      </c:ext>
                    </c:extLst>
                    <c:strCache>
                      <c:ptCount val="1"/>
                      <c:pt idx="0">
                        <c:v>Späd</c:v>
                      </c:pt>
                    </c:strCache>
                  </c:strRef>
                </c:tx>
                <c:spPr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Sheet3!$D$143:$D$149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A19-4A71-B5E7-508C762E032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Sheet3!$E$142</c15:sqref>
                        </c15:formulaRef>
                      </c:ext>
                    </c:extLst>
                    <c:strCache>
                      <c:ptCount val="1"/>
                      <c:pt idx="0">
                        <c:v>Al</c:v>
                      </c:pt>
                    </c:strCache>
                  </c:strRef>
                </c:tx>
                <c:spPr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Sheet3!$E$143:$E$149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5.1644791838688642E-3</c:v>
                      </c:pt>
                      <c:pt idx="1">
                        <c:v>0.88740816613014062</c:v>
                      </c:pt>
                      <c:pt idx="2">
                        <c:v>0.87064449739562588</c:v>
                      </c:pt>
                      <c:pt idx="3">
                        <c:v>0.95637040783696647</c:v>
                      </c:pt>
                      <c:pt idx="4">
                        <c:v>1.0515603828339533</c:v>
                      </c:pt>
                      <c:pt idx="5">
                        <c:v>1.2469404539134656</c:v>
                      </c:pt>
                      <c:pt idx="6">
                        <c:v>1.6810942743899711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A19-4A71-B5E7-508C762E032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Sheet3!$G$142</c15:sqref>
                        </c15:formulaRef>
                      </c:ext>
                    </c:extLst>
                    <c:strCache>
                      <c:ptCount val="1"/>
                      <c:pt idx="0">
                        <c:v>As</c:v>
                      </c:pt>
                    </c:strCache>
                  </c:strRef>
                </c:tx>
                <c:spPr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Sheet3!$G$143:$G$149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5.7007515797602784E-4</c:v>
                      </c:pt>
                      <c:pt idx="1">
                        <c:v>1.0941961236246826E-2</c:v>
                      </c:pt>
                      <c:pt idx="2">
                        <c:v>1.157144800787524E-2</c:v>
                      </c:pt>
                      <c:pt idx="3">
                        <c:v>1.8499809325545718E-2</c:v>
                      </c:pt>
                      <c:pt idx="4">
                        <c:v>2.9765494772926292E-2</c:v>
                      </c:pt>
                      <c:pt idx="5">
                        <c:v>2.6256893570395148E-2</c:v>
                      </c:pt>
                      <c:pt idx="6">
                        <c:v>1.3940727893714552E-2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A19-4A71-B5E7-508C762E032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pattFill prst="dk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Sheet3!$H$143:$H$149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">
                        <c:v>8.1165488520242393E-4</c:v>
                      </c:pt>
                      <c:pt idx="1">
                        <c:v>6.977347695722079E-3</c:v>
                      </c:pt>
                      <c:pt idx="2">
                        <c:v>8.0895894886887209E-3</c:v>
                      </c:pt>
                      <c:pt idx="3">
                        <c:v>2.6445399718662433E-2</c:v>
                      </c:pt>
                      <c:pt idx="4">
                        <c:v>2.1258122544258545E-2</c:v>
                      </c:pt>
                      <c:pt idx="5">
                        <c:v>2.3604030461798976E-2</c:v>
                      </c:pt>
                      <c:pt idx="6">
                        <c:v>4.9661602824928708E-2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A19-4A71-B5E7-508C762E032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solidFill>
                    <a:srgbClr val="D0D0D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Sheet3!$I$143:$I$149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General">
                        <c:v>0</c:v>
                      </c:pt>
                      <c:pt idx="1">
                        <c:v>3.7270353480286194E-3</c:v>
                      </c:pt>
                      <c:pt idx="2">
                        <c:v>4.736108569200227E-3</c:v>
                      </c:pt>
                      <c:pt idx="3">
                        <c:v>1.99661898800839E-2</c:v>
                      </c:pt>
                      <c:pt idx="4">
                        <c:v>1.5591668013611013E-2</c:v>
                      </c:pt>
                      <c:pt idx="5">
                        <c:v>1.762887941528278E-2</c:v>
                      </c:pt>
                      <c:pt idx="6">
                        <c:v>3.9297704081025252E-2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A19-4A71-B5E7-508C762E032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pattFill prst="pct75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Sheet3!$J$143:$J$149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9.7859876681033608E-5</c:v>
                      </c:pt>
                      <c:pt idx="1">
                        <c:v>2.7931713729962312E-4</c:v>
                      </c:pt>
                      <c:pt idx="2">
                        <c:v>2.2102369269369785E-4</c:v>
                      </c:pt>
                      <c:pt idx="3">
                        <c:v>3.7826318070743658E-4</c:v>
                      </c:pt>
                      <c:pt idx="4">
                        <c:v>6.2369940693630824E-4</c:v>
                      </c:pt>
                      <c:pt idx="5">
                        <c:v>5.7072443388913338E-4</c:v>
                      </c:pt>
                      <c:pt idx="6">
                        <c:v>3.6265983386675531E-4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A19-4A71-B5E7-508C762E032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Sheet3!$K$143:$K$149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2.1541878320027585E-5</c:v>
                      </c:pt>
                      <c:pt idx="1">
                        <c:v>7.8224474390821183E-5</c:v>
                      </c:pt>
                      <c:pt idx="2">
                        <c:v>9.8186666239252825E-5</c:v>
                      </c:pt>
                      <c:pt idx="3">
                        <c:v>3.8121664568627379E-5</c:v>
                      </c:pt>
                      <c:pt idx="4">
                        <c:v>3.6940360566501436E-5</c:v>
                      </c:pt>
                      <c:pt idx="5">
                        <c:v>6.1300141141602989E-5</c:v>
                      </c:pt>
                      <c:pt idx="6">
                        <c:v>4.1124145574030262E-5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A19-4A71-B5E7-508C762E032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Sheet3!$L$143:$L$149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3.5057413451165792E-4</c:v>
                      </c:pt>
                      <c:pt idx="2">
                        <c:v>2.4183909856908745E-4</c:v>
                      </c:pt>
                      <c:pt idx="3">
                        <c:v>1.2977308507008766E-4</c:v>
                      </c:pt>
                      <c:pt idx="4">
                        <c:v>4.092826139437465E-4</c:v>
                      </c:pt>
                      <c:pt idx="5">
                        <c:v>3.5412455146793635E-4</c:v>
                      </c:pt>
                      <c:pt idx="6">
                        <c:v>8.2711773783082128E-6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A19-4A71-B5E7-508C762E032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Sheet3!$M$143:$M$149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>
                        <c:v>2.6871802796234483E-4</c:v>
                      </c:pt>
                      <c:pt idx="1">
                        <c:v>2.7906083849270916E-4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A19-4A71-B5E7-508C762E032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Sheet3!$N$143:$N$149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2.3237762332941965E-3</c:v>
                      </c:pt>
                      <c:pt idx="2">
                        <c:v>8.3566821954807701E-4</c:v>
                      </c:pt>
                      <c:pt idx="3">
                        <c:v>0</c:v>
                      </c:pt>
                      <c:pt idx="4">
                        <c:v>7.8450577555119879E-4</c:v>
                      </c:pt>
                      <c:pt idx="5">
                        <c:v>1.6648577213796496E-4</c:v>
                      </c:pt>
                      <c:pt idx="6">
                        <c:v>1.4674819023339627E-4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A19-4A71-B5E7-508C762E032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Sheet3!$O$143:$O$149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2.2941600149169465E-3</c:v>
                      </c:pt>
                      <c:pt idx="2">
                        <c:v>1.0442424780934319E-3</c:v>
                      </c:pt>
                      <c:pt idx="3">
                        <c:v>3.2805792500634114E-4</c:v>
                      </c:pt>
                      <c:pt idx="4">
                        <c:v>1.1338849746035347E-3</c:v>
                      </c:pt>
                      <c:pt idx="5">
                        <c:v>7.8712292368210738E-4</c:v>
                      </c:pt>
                      <c:pt idx="6">
                        <c:v>7.4904410852172972E-4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A19-4A71-B5E7-508C762E032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Sheet3!$P$142</c15:sqref>
                        </c15:formulaRef>
                      </c:ext>
                    </c:extLst>
                    <c:strCache>
                      <c:ptCount val="1"/>
                      <c:pt idx="0">
                        <c:v>Cu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Sheet3!$P$143:$P$149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4.5852113688192361E-3</c:v>
                      </c:pt>
                      <c:pt idx="1">
                        <c:v>9.1147919702761829E-2</c:v>
                      </c:pt>
                      <c:pt idx="2">
                        <c:v>7.1874658971601404E-2</c:v>
                      </c:pt>
                      <c:pt idx="3">
                        <c:v>4.6760498076659447E-2</c:v>
                      </c:pt>
                      <c:pt idx="4">
                        <c:v>5.5850256567084221E-2</c:v>
                      </c:pt>
                      <c:pt idx="5">
                        <c:v>4.5630099380085914E-2</c:v>
                      </c:pt>
                      <c:pt idx="6">
                        <c:v>4.0594286979536716E-2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A19-4A71-B5E7-508C762E032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Sheet3!$Q$142</c15:sqref>
                        </c15:formulaRef>
                      </c:ext>
                    </c:extLst>
                    <c:strCache>
                      <c:ptCount val="1"/>
                      <c:pt idx="0">
                        <c:v>Cu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Sheet3!$Q$143:$Q$149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3.8661286916017988E-3</c:v>
                      </c:pt>
                      <c:pt idx="1">
                        <c:v>8.7096091576389575E-2</c:v>
                      </c:pt>
                      <c:pt idx="2">
                        <c:v>6.7864309242811033E-2</c:v>
                      </c:pt>
                      <c:pt idx="3">
                        <c:v>4.4099995248431716E-2</c:v>
                      </c:pt>
                      <c:pt idx="4">
                        <c:v>5.1980850374649966E-2</c:v>
                      </c:pt>
                      <c:pt idx="5">
                        <c:v>4.2593589787565563E-2</c:v>
                      </c:pt>
                      <c:pt idx="6">
                        <c:v>3.7824263061104153E-2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A19-4A71-B5E7-508C762E032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Sheet3!$R$143:$R$149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1.8136746444842792E-4</c:v>
                      </c:pt>
                      <c:pt idx="1">
                        <c:v>0.44602115710157569</c:v>
                      </c:pt>
                      <c:pt idx="2">
                        <c:v>0.30292527178852291</c:v>
                      </c:pt>
                      <c:pt idx="3">
                        <c:v>0.22136710261619866</c:v>
                      </c:pt>
                      <c:pt idx="4">
                        <c:v>0.31670244867313752</c:v>
                      </c:pt>
                      <c:pt idx="5">
                        <c:v>0.27135215146338626</c:v>
                      </c:pt>
                      <c:pt idx="6">
                        <c:v>0.17226349047277481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A19-4A71-B5E7-508C762E032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Sheet3!$S$143:$S$149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4.4764031719189457E-4</c:v>
                      </c:pt>
                      <c:pt idx="1">
                        <c:v>0.43857600123969959</c:v>
                      </c:pt>
                      <c:pt idx="2">
                        <c:v>0.29794777731648742</c:v>
                      </c:pt>
                      <c:pt idx="3">
                        <c:v>0.21683969389104754</c:v>
                      </c:pt>
                      <c:pt idx="4">
                        <c:v>0.3109058381468186</c:v>
                      </c:pt>
                      <c:pt idx="5">
                        <c:v>0.26713806584608796</c:v>
                      </c:pt>
                      <c:pt idx="6">
                        <c:v>0.16840470981979125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A19-4A71-B5E7-508C762E032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Sheet3!$T$143:$T$149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2.4207230420149212E-4</c:v>
                      </c:pt>
                      <c:pt idx="1">
                        <c:v>0.1044190032578675</c:v>
                      </c:pt>
                      <c:pt idx="2">
                        <c:v>0.12168888737582062</c:v>
                      </c:pt>
                      <c:pt idx="3">
                        <c:v>0.3860850881421718</c:v>
                      </c:pt>
                      <c:pt idx="4">
                        <c:v>0.28108188784300109</c:v>
                      </c:pt>
                      <c:pt idx="5">
                        <c:v>0.2875312789963777</c:v>
                      </c:pt>
                      <c:pt idx="6">
                        <c:v>0.18958921606924237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A19-4A71-B5E7-508C762E032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Sheet3!$U$143:$U$149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1.1268899397031008E-3</c:v>
                      </c:pt>
                      <c:pt idx="1">
                        <c:v>0.11696491343095823</c:v>
                      </c:pt>
                      <c:pt idx="2">
                        <c:v>0.13756951850718857</c:v>
                      </c:pt>
                      <c:pt idx="3">
                        <c:v>0.43282606416994279</c:v>
                      </c:pt>
                      <c:pt idx="4">
                        <c:v>0.3163399742990462</c:v>
                      </c:pt>
                      <c:pt idx="5">
                        <c:v>0.32159535116763027</c:v>
                      </c:pt>
                      <c:pt idx="6">
                        <c:v>0.21285366832156263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A19-4A71-B5E7-508C762E032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Sheet3!$V$143:$V$149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9.9198073903574531E-4</c:v>
                      </c:pt>
                      <c:pt idx="1">
                        <c:v>4.4485625031250959E-3</c:v>
                      </c:pt>
                      <c:pt idx="2">
                        <c:v>3.3486781043551381E-3</c:v>
                      </c:pt>
                      <c:pt idx="3">
                        <c:v>3.0486652119318843E-3</c:v>
                      </c:pt>
                      <c:pt idx="4">
                        <c:v>3.8558660234680742E-3</c:v>
                      </c:pt>
                      <c:pt idx="5">
                        <c:v>3.0633238223108771E-3</c:v>
                      </c:pt>
                      <c:pt idx="6">
                        <c:v>3.0273287901580168E-3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A19-4A71-B5E7-508C762E032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Sheet3!$W$143:$W$149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1.5457012613789927E-3</c:v>
                      </c:pt>
                      <c:pt idx="1">
                        <c:v>2.6861624916848861E-3</c:v>
                      </c:pt>
                      <c:pt idx="2">
                        <c:v>1.6956652430643495E-3</c:v>
                      </c:pt>
                      <c:pt idx="3">
                        <c:v>1.4342980081162799E-3</c:v>
                      </c:pt>
                      <c:pt idx="4">
                        <c:v>2.5734503886323478E-3</c:v>
                      </c:pt>
                      <c:pt idx="5">
                        <c:v>8.5558503951791169E-4</c:v>
                      </c:pt>
                      <c:pt idx="6">
                        <c:v>4.994772159388469E-4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A19-4A71-B5E7-508C762E032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Sheet3!$X$143:$X$149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1.3152214116058946E-3</c:v>
                      </c:pt>
                      <c:pt idx="1">
                        <c:v>1.2499189707851849E-2</c:v>
                      </c:pt>
                      <c:pt idx="2">
                        <c:v>7.65155361300066E-3</c:v>
                      </c:pt>
                      <c:pt idx="3">
                        <c:v>1.6616880333105704E-3</c:v>
                      </c:pt>
                      <c:pt idx="4">
                        <c:v>3.5451275783292872E-3</c:v>
                      </c:pt>
                      <c:pt idx="5">
                        <c:v>2.9902660308905493E-3</c:v>
                      </c:pt>
                      <c:pt idx="6">
                        <c:v>3.5499552600069787E-3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A19-4A71-B5E7-508C762E0327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Sheet3!$Y$143:$Y$149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2.3543769125130672E-2</c:v>
                      </c:pt>
                      <c:pt idx="1">
                        <c:v>3.3138551072513268E-2</c:v>
                      </c:pt>
                      <c:pt idx="2">
                        <c:v>3.250900004225072E-2</c:v>
                      </c:pt>
                      <c:pt idx="3">
                        <c:v>2.9844203713792903E-2</c:v>
                      </c:pt>
                      <c:pt idx="4">
                        <c:v>3.1612022401058391E-2</c:v>
                      </c:pt>
                      <c:pt idx="5">
                        <c:v>3.4592730618348243E-2</c:v>
                      </c:pt>
                      <c:pt idx="6">
                        <c:v>3.3662798139831689E-2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A19-4A71-B5E7-508C762E0327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Sheet3!$Z$142</c15:sqref>
                        </c15:formulaRef>
                      </c:ext>
                    </c:extLst>
                    <c:strCache>
                      <c:ptCount val="1"/>
                      <c:pt idx="0">
                        <c:v>Sb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Sheet3!$Z$143:$Z$149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4.3258134511833048E-4</c:v>
                      </c:pt>
                      <c:pt idx="1">
                        <c:v>4.2557261953804847E-2</c:v>
                      </c:pt>
                      <c:pt idx="2">
                        <c:v>4.0761812556958911E-2</c:v>
                      </c:pt>
                      <c:pt idx="3">
                        <c:v>7.4463491029848963E-2</c:v>
                      </c:pt>
                      <c:pt idx="4">
                        <c:v>0.1200399418517946</c:v>
                      </c:pt>
                      <c:pt idx="5">
                        <c:v>3.4009241441123064E-2</c:v>
                      </c:pt>
                      <c:pt idx="6">
                        <c:v>2.2682497557119163E-2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A19-4A71-B5E7-508C762E0327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Sheet3!$AA$142</c15:sqref>
                        </c15:formulaRef>
                      </c:ext>
                    </c:extLst>
                    <c:strCache>
                      <c:ptCount val="1"/>
                      <c:pt idx="0">
                        <c:v>Sb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Sheet3!$AA$143:$AA$149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2.8092773831226255E-5</c:v>
                      </c:pt>
                      <c:pt idx="1">
                        <c:v>4.4458308884377774E-2</c:v>
                      </c:pt>
                      <c:pt idx="2">
                        <c:v>4.002771982003988E-2</c:v>
                      </c:pt>
                      <c:pt idx="3">
                        <c:v>7.5732888211273774E-2</c:v>
                      </c:pt>
                      <c:pt idx="4">
                        <c:v>0.11975680510880397</c:v>
                      </c:pt>
                      <c:pt idx="5">
                        <c:v>3.6154802202181313E-2</c:v>
                      </c:pt>
                      <c:pt idx="6">
                        <c:v>2.2244844555232929E-2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FA19-4A71-B5E7-508C762E0327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Sheet3!$AB$143:$AB$149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>
                        <c:v>1.1649195074181362E-2</c:v>
                      </c:pt>
                      <c:pt idx="1">
                        <c:v>1.0343884419069568E-2</c:v>
                      </c:pt>
                      <c:pt idx="2">
                        <c:v>8.1038380456289905E-3</c:v>
                      </c:pt>
                      <c:pt idx="3">
                        <c:v>5.9352585812434064E-3</c:v>
                      </c:pt>
                      <c:pt idx="4">
                        <c:v>8.6042950909428432E-3</c:v>
                      </c:pt>
                      <c:pt idx="5">
                        <c:v>5.8753375548352867E-3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FA19-4A71-B5E7-508C762E0327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Sheet3!$AC$143:$AC$149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">
                        <c:v>1.1289504062718961E-2</c:v>
                      </c:pt>
                      <c:pt idx="1">
                        <c:v>1.296041860138653E-2</c:v>
                      </c:pt>
                      <c:pt idx="2">
                        <c:v>1.0683296543161519E-2</c:v>
                      </c:pt>
                      <c:pt idx="3">
                        <c:v>7.9255071048340807E-3</c:v>
                      </c:pt>
                      <c:pt idx="4">
                        <c:v>1.1118311194136506E-2</c:v>
                      </c:pt>
                      <c:pt idx="5">
                        <c:v>8.4071670766029099E-3</c:v>
                      </c:pt>
                      <c:pt idx="6">
                        <c:v>7.072442686594225E-4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FA19-4A71-B5E7-508C762E0327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Sheet3!$AD$143:$AD$149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0.20421354449140727</c:v>
                      </c:pt>
                      <c:pt idx="1">
                        <c:v>1.0670335059612384</c:v>
                      </c:pt>
                      <c:pt idx="2">
                        <c:v>1.2724278078066835</c:v>
                      </c:pt>
                      <c:pt idx="3">
                        <c:v>2.2236978264232206</c:v>
                      </c:pt>
                      <c:pt idx="4">
                        <c:v>3.3995580755518922</c:v>
                      </c:pt>
                      <c:pt idx="5">
                        <c:v>4.2801074617702533</c:v>
                      </c:pt>
                      <c:pt idx="6">
                        <c:v>6.649527824786734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FA19-4A71-B5E7-508C762E0327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Sheet3!$AE$143:$AE$149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0.12477255463105284</c:v>
                      </c:pt>
                      <c:pt idx="1">
                        <c:v>1.0026321832988849</c:v>
                      </c:pt>
                      <c:pt idx="2">
                        <c:v>1.1887399084918828</c:v>
                      </c:pt>
                      <c:pt idx="3">
                        <c:v>2.111920787181798</c:v>
                      </c:pt>
                      <c:pt idx="4">
                        <c:v>3.3207553836098</c:v>
                      </c:pt>
                      <c:pt idx="5">
                        <c:v>4.2079513134417992</c:v>
                      </c:pt>
                      <c:pt idx="6">
                        <c:v>6.3287137633154904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FA19-4A71-B5E7-508C762E0327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Sheet3!$AF$143:$AF$149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0.21983094288339045</c:v>
                      </c:pt>
                      <c:pt idx="1">
                        <c:v>1.1672985827956532</c:v>
                      </c:pt>
                      <c:pt idx="2">
                        <c:v>1.3866230169406151</c:v>
                      </c:pt>
                      <c:pt idx="3">
                        <c:v>2.3916548897287142</c:v>
                      </c:pt>
                      <c:pt idx="4">
                        <c:v>3.6586876148048262</c:v>
                      </c:pt>
                      <c:pt idx="5">
                        <c:v>4.608750179176984</c:v>
                      </c:pt>
                      <c:pt idx="6">
                        <c:v>7.1573925545218486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FA19-4A71-B5E7-508C762E0327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Sheet3!$AG$143:$AG$149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4.5933999700425866E-2</c:v>
                      </c:pt>
                      <c:pt idx="1">
                        <c:v>0.22471951443547636</c:v>
                      </c:pt>
                      <c:pt idx="2">
                        <c:v>0.27288078110213859</c:v>
                      </c:pt>
                      <c:pt idx="3">
                        <c:v>0.7619687688821557</c:v>
                      </c:pt>
                      <c:pt idx="4">
                        <c:v>0.7262333073955457</c:v>
                      </c:pt>
                      <c:pt idx="5">
                        <c:v>0.71915474638949328</c:v>
                      </c:pt>
                      <c:pt idx="6">
                        <c:v>0.95446955914613385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FA19-4A71-B5E7-508C762E0327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Sheet3!$AH$143:$AH$149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5.6699093789119789E-2</c:v>
                      </c:pt>
                      <c:pt idx="1">
                        <c:v>0.28112509450058337</c:v>
                      </c:pt>
                      <c:pt idx="2">
                        <c:v>0.37709737792918424</c:v>
                      </c:pt>
                      <c:pt idx="3">
                        <c:v>0.94015705154505447</c:v>
                      </c:pt>
                      <c:pt idx="4">
                        <c:v>0.93236420401435194</c:v>
                      </c:pt>
                      <c:pt idx="5">
                        <c:v>0.91063952180903052</c:v>
                      </c:pt>
                      <c:pt idx="6">
                        <c:v>1.149051407100383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FA19-4A71-B5E7-508C762E0327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Sheet3!$AI$143:$AI$149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6.4445614029123412E-3</c:v>
                      </c:pt>
                      <c:pt idx="1">
                        <c:v>1.0308482659580809</c:v>
                      </c:pt>
                      <c:pt idx="2">
                        <c:v>0.93936340923921746</c:v>
                      </c:pt>
                      <c:pt idx="3">
                        <c:v>0.71644848492511259</c:v>
                      </c:pt>
                      <c:pt idx="4">
                        <c:v>0.93486569256183027</c:v>
                      </c:pt>
                      <c:pt idx="5">
                        <c:v>0.91295947805446998</c:v>
                      </c:pt>
                      <c:pt idx="6">
                        <c:v>0.84392470099496786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FA19-4A71-B5E7-508C762E0327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Sheet3!$AJ$143:$AJ$149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3.781268787102218E-3</c:v>
                      </c:pt>
                      <c:pt idx="1">
                        <c:v>0.94458181204429115</c:v>
                      </c:pt>
                      <c:pt idx="2">
                        <c:v>0.85449718246457618</c:v>
                      </c:pt>
                      <c:pt idx="3">
                        <c:v>0.65142665150520607</c:v>
                      </c:pt>
                      <c:pt idx="4">
                        <c:v>0.84382416622975909</c:v>
                      </c:pt>
                      <c:pt idx="5">
                        <c:v>0.82110177179688348</c:v>
                      </c:pt>
                      <c:pt idx="6">
                        <c:v>0.75970211555217648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FA19-4A71-B5E7-508C762E0327}"/>
                  </c:ext>
                </c:extLst>
              </c15:ser>
            </c15:filteredBarSeries>
          </c:ext>
        </c:extLst>
      </c:barChart>
      <c:catAx>
        <c:axId val="141937280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66336"/>
        <c:crosses val="autoZero"/>
        <c:auto val="1"/>
        <c:lblAlgn val="ctr"/>
        <c:lblOffset val="0"/>
        <c:noMultiLvlLbl val="0"/>
      </c:catAx>
      <c:valAx>
        <c:axId val="141966336"/>
        <c:scaling>
          <c:orientation val="minMax"/>
          <c:max val="0.1400000000000000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37280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/>
          </a:solidFill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000000"/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2"/>
          <c:order val="22"/>
          <c:tx>
            <c:strRef>
              <c:f>Sheet3!$Z$142</c:f>
              <c:strCache>
                <c:ptCount val="1"/>
                <c:pt idx="0">
                  <c:v>Sb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Sheet3!$AA$162:$AA$168</c:f>
                <c:numCache>
                  <c:formatCode>General</c:formatCode>
                  <c:ptCount val="7"/>
                  <c:pt idx="0">
                    <c:v>4.1020242934396633E-4</c:v>
                  </c:pt>
                  <c:pt idx="1">
                    <c:v>1.997689057148254E-3</c:v>
                  </c:pt>
                  <c:pt idx="2">
                    <c:v>1.11368185386833E-3</c:v>
                  </c:pt>
                  <c:pt idx="3">
                    <c:v>1.1184621992723087E-3</c:v>
                  </c:pt>
                  <c:pt idx="4">
                    <c:v>1.7766187376079257E-3</c:v>
                  </c:pt>
                  <c:pt idx="5">
                    <c:v>6.071316485798256E-4</c:v>
                  </c:pt>
                  <c:pt idx="6">
                    <c:v>2.0404420092832477E-4</c:v>
                  </c:pt>
                </c:numCache>
              </c:numRef>
            </c:plus>
            <c:minus>
              <c:numRef>
                <c:f>Sheet3!$AA$162:$AA$168</c:f>
                <c:numCache>
                  <c:formatCode>General</c:formatCode>
                  <c:ptCount val="7"/>
                  <c:pt idx="0">
                    <c:v>4.1020242934396633E-4</c:v>
                  </c:pt>
                  <c:pt idx="1">
                    <c:v>1.997689057148254E-3</c:v>
                  </c:pt>
                  <c:pt idx="2">
                    <c:v>1.11368185386833E-3</c:v>
                  </c:pt>
                  <c:pt idx="3">
                    <c:v>1.1184621992723087E-3</c:v>
                  </c:pt>
                  <c:pt idx="4">
                    <c:v>1.7766187376079257E-3</c:v>
                  </c:pt>
                  <c:pt idx="5">
                    <c:v>6.071316485798256E-4</c:v>
                  </c:pt>
                  <c:pt idx="6">
                    <c:v>2.0404420092832477E-4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Sheet3!$C$143:$C$149</c:f>
              <c:strCache>
                <c:ptCount val="7"/>
                <c:pt idx="0">
                  <c:v>Blk </c:v>
                </c:pt>
                <c:pt idx="1">
                  <c:v>C0 </c:v>
                </c:pt>
                <c:pt idx="2">
                  <c:v>C5</c:v>
                </c:pt>
                <c:pt idx="3">
                  <c:v>C10</c:v>
                </c:pt>
                <c:pt idx="4">
                  <c:v>C15</c:v>
                </c:pt>
                <c:pt idx="5">
                  <c:v>C20</c:v>
                </c:pt>
                <c:pt idx="6">
                  <c:v>C25</c:v>
                </c:pt>
              </c:strCache>
            </c:strRef>
          </c:cat>
          <c:val>
            <c:numRef>
              <c:f>Sheet3!$Z$143:$Z$149</c:f>
              <c:numCache>
                <c:formatCode>0.00</c:formatCode>
                <c:ptCount val="7"/>
                <c:pt idx="0" formatCode="0.00000">
                  <c:v>4.3258134511833048E-4</c:v>
                </c:pt>
                <c:pt idx="1">
                  <c:v>4.2557261953804847E-2</c:v>
                </c:pt>
                <c:pt idx="2">
                  <c:v>4.0761812556958911E-2</c:v>
                </c:pt>
                <c:pt idx="3">
                  <c:v>7.4463491029848963E-2</c:v>
                </c:pt>
                <c:pt idx="4">
                  <c:v>0.1200399418517946</c:v>
                </c:pt>
                <c:pt idx="5">
                  <c:v>3.4009241441123064E-2</c:v>
                </c:pt>
                <c:pt idx="6">
                  <c:v>2.2682497557119163E-2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2-4A64-A1C4-0E9F3F1D0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40"/>
        <c:axId val="157286784"/>
        <c:axId val="1572883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Sheet3!$D$142</c15:sqref>
                        </c15:formulaRef>
                      </c:ext>
                    </c:extLst>
                    <c:strCache>
                      <c:ptCount val="1"/>
                      <c:pt idx="0">
                        <c:v>Späd</c:v>
                      </c:pt>
                    </c:strCache>
                  </c:strRef>
                </c:tx>
                <c:spPr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Sheet3!$D$143:$D$149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082-4A64-A1C4-0E9F3F1D0FE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Sheet3!$E$142</c15:sqref>
                        </c15:formulaRef>
                      </c:ext>
                    </c:extLst>
                    <c:strCache>
                      <c:ptCount val="1"/>
                      <c:pt idx="0">
                        <c:v>Al</c:v>
                      </c:pt>
                    </c:strCache>
                  </c:strRef>
                </c:tx>
                <c:spPr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Sheet3!$E$143:$E$149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5.1644791838688642E-3</c:v>
                      </c:pt>
                      <c:pt idx="1">
                        <c:v>0.88740816613014062</c:v>
                      </c:pt>
                      <c:pt idx="2">
                        <c:v>0.87064449739562588</c:v>
                      </c:pt>
                      <c:pt idx="3">
                        <c:v>0.95637040783696647</c:v>
                      </c:pt>
                      <c:pt idx="4">
                        <c:v>1.0515603828339533</c:v>
                      </c:pt>
                      <c:pt idx="5">
                        <c:v>1.2469404539134656</c:v>
                      </c:pt>
                      <c:pt idx="6">
                        <c:v>1.6810942743899711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082-4A64-A1C4-0E9F3F1D0FE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Sheet3!$F$142</c15:sqref>
                        </c15:formulaRef>
                      </c:ext>
                    </c:extLst>
                    <c:strCache>
                      <c:ptCount val="1"/>
                      <c:pt idx="0">
                        <c:v>As</c:v>
                      </c:pt>
                    </c:strCache>
                  </c:strRef>
                </c:tx>
                <c:spPr>
                  <a:pattFill prst="dk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Sheet3!$F$143:$F$149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General">
                        <c:v>0</c:v>
                      </c:pt>
                      <c:pt idx="1">
                        <c:v>1.1147341414216612E-2</c:v>
                      </c:pt>
                      <c:pt idx="2">
                        <c:v>1.1949124256906293E-2</c:v>
                      </c:pt>
                      <c:pt idx="3">
                        <c:v>2.0967504296782732E-2</c:v>
                      </c:pt>
                      <c:pt idx="4">
                        <c:v>3.4470502046496113E-2</c:v>
                      </c:pt>
                      <c:pt idx="5">
                        <c:v>2.9435026532495953E-2</c:v>
                      </c:pt>
                      <c:pt idx="6">
                        <c:v>1.526645456711633E-2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082-4A64-A1C4-0E9F3F1D0FE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Sheet3!$G$142</c15:sqref>
                        </c15:formulaRef>
                      </c:ext>
                    </c:extLst>
                    <c:strCache>
                      <c:ptCount val="1"/>
                      <c:pt idx="0">
                        <c:v>As</c:v>
                      </c:pt>
                    </c:strCache>
                  </c:strRef>
                </c:tx>
                <c:spPr>
                  <a:pattFill prst="dk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Sheet3!$G$143:$G$149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5.7007515797602784E-4</c:v>
                      </c:pt>
                      <c:pt idx="1">
                        <c:v>1.0941961236246826E-2</c:v>
                      </c:pt>
                      <c:pt idx="2">
                        <c:v>1.157144800787524E-2</c:v>
                      </c:pt>
                      <c:pt idx="3">
                        <c:v>1.8499809325545718E-2</c:v>
                      </c:pt>
                      <c:pt idx="4">
                        <c:v>2.9765494772926292E-2</c:v>
                      </c:pt>
                      <c:pt idx="5">
                        <c:v>2.6256893570395148E-2</c:v>
                      </c:pt>
                      <c:pt idx="6">
                        <c:v>1.3940727893714552E-2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082-4A64-A1C4-0E9F3F1D0FE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pattFill prst="dk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Sheet3!$H$143:$H$149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">
                        <c:v>8.1165488520242393E-4</c:v>
                      </c:pt>
                      <c:pt idx="1">
                        <c:v>6.977347695722079E-3</c:v>
                      </c:pt>
                      <c:pt idx="2">
                        <c:v>8.0895894886887209E-3</c:v>
                      </c:pt>
                      <c:pt idx="3">
                        <c:v>2.6445399718662433E-2</c:v>
                      </c:pt>
                      <c:pt idx="4">
                        <c:v>2.1258122544258545E-2</c:v>
                      </c:pt>
                      <c:pt idx="5">
                        <c:v>2.3604030461798976E-2</c:v>
                      </c:pt>
                      <c:pt idx="6">
                        <c:v>4.9661602824928708E-2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082-4A64-A1C4-0E9F3F1D0FE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Sheet3!$I$142</c15:sqref>
                        </c15:formulaRef>
                      </c:ext>
                    </c:extLst>
                    <c:strCache>
                      <c:ptCount val="1"/>
                      <c:pt idx="0">
                        <c:v>Ba</c:v>
                      </c:pt>
                    </c:strCache>
                  </c:strRef>
                </c:tx>
                <c:spPr>
                  <a:solidFill>
                    <a:srgbClr val="D0D0D0"/>
                  </a:solid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Sheet3!$I$143:$I$149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General">
                        <c:v>0</c:v>
                      </c:pt>
                      <c:pt idx="1">
                        <c:v>3.7270353480286194E-3</c:v>
                      </c:pt>
                      <c:pt idx="2">
                        <c:v>4.736108569200227E-3</c:v>
                      </c:pt>
                      <c:pt idx="3">
                        <c:v>1.99661898800839E-2</c:v>
                      </c:pt>
                      <c:pt idx="4">
                        <c:v>1.5591668013611013E-2</c:v>
                      </c:pt>
                      <c:pt idx="5">
                        <c:v>1.762887941528278E-2</c:v>
                      </c:pt>
                      <c:pt idx="6">
                        <c:v>3.9297704081025252E-2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082-4A64-A1C4-0E9F3F1D0FE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pattFill prst="pct75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rgbClr val="000000"/>
                    </a:solidFill>
                    <a:prstDash val="solid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Sheet3!$J$143:$J$149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9.7859876681033608E-5</c:v>
                      </c:pt>
                      <c:pt idx="1">
                        <c:v>2.7931713729962312E-4</c:v>
                      </c:pt>
                      <c:pt idx="2">
                        <c:v>2.2102369269369785E-4</c:v>
                      </c:pt>
                      <c:pt idx="3">
                        <c:v>3.7826318070743658E-4</c:v>
                      </c:pt>
                      <c:pt idx="4">
                        <c:v>6.2369940693630824E-4</c:v>
                      </c:pt>
                      <c:pt idx="5">
                        <c:v>5.7072443388913338E-4</c:v>
                      </c:pt>
                      <c:pt idx="6">
                        <c:v>3.6265983386675531E-4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082-4A64-A1C4-0E9F3F1D0FE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Sheet3!$K$142</c15:sqref>
                        </c15:formulaRef>
                      </c:ext>
                    </c:extLst>
                    <c:strCache>
                      <c:ptCount val="1"/>
                      <c:pt idx="0">
                        <c:v>Cd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Sheet3!$K$143:$K$149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0.0E+00">
                        <c:v>2.1541878320027585E-5</c:v>
                      </c:pt>
                      <c:pt idx="1">
                        <c:v>7.8224474390821183E-5</c:v>
                      </c:pt>
                      <c:pt idx="2">
                        <c:v>9.8186666239252825E-5</c:v>
                      </c:pt>
                      <c:pt idx="3">
                        <c:v>3.8121664568627379E-5</c:v>
                      </c:pt>
                      <c:pt idx="4">
                        <c:v>3.6940360566501436E-5</c:v>
                      </c:pt>
                      <c:pt idx="5">
                        <c:v>6.1300141141602989E-5</c:v>
                      </c:pt>
                      <c:pt idx="6">
                        <c:v>4.1124145574030262E-5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082-4A64-A1C4-0E9F3F1D0FE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Sheet3!$L$143:$L$149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3.5057413451165792E-4</c:v>
                      </c:pt>
                      <c:pt idx="2">
                        <c:v>2.4183909856908745E-4</c:v>
                      </c:pt>
                      <c:pt idx="3">
                        <c:v>1.2977308507008766E-4</c:v>
                      </c:pt>
                      <c:pt idx="4">
                        <c:v>4.092826139437465E-4</c:v>
                      </c:pt>
                      <c:pt idx="5">
                        <c:v>3.5412455146793635E-4</c:v>
                      </c:pt>
                      <c:pt idx="6">
                        <c:v>8.2711773783082128E-6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082-4A64-A1C4-0E9F3F1D0FE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Sheet3!$M$142</c15:sqref>
                        </c15:formulaRef>
                      </c:ext>
                    </c:extLst>
                    <c:strCache>
                      <c:ptCount val="1"/>
                      <c:pt idx="0">
                        <c:v>Co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Sheet3!$M$143:$M$149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>
                        <c:v>2.6871802796234483E-4</c:v>
                      </c:pt>
                      <c:pt idx="1">
                        <c:v>2.7906083849270916E-4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082-4A64-A1C4-0E9F3F1D0FE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Sheet3!$N$143:$N$149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2.3237762332941965E-3</c:v>
                      </c:pt>
                      <c:pt idx="2">
                        <c:v>8.3566821954807701E-4</c:v>
                      </c:pt>
                      <c:pt idx="3">
                        <c:v>0</c:v>
                      </c:pt>
                      <c:pt idx="4">
                        <c:v>7.8450577555119879E-4</c:v>
                      </c:pt>
                      <c:pt idx="5">
                        <c:v>1.6648577213796496E-4</c:v>
                      </c:pt>
                      <c:pt idx="6">
                        <c:v>1.4674819023339627E-4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082-4A64-A1C4-0E9F3F1D0FE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Sheet3!$O$142</c15:sqref>
                        </c15:formulaRef>
                      </c:ext>
                    </c:extLst>
                    <c:strCache>
                      <c:ptCount val="1"/>
                      <c:pt idx="0">
                        <c:v>Cr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Sheet3!$O$143:$O$149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 formatCode="General">
                        <c:v>0</c:v>
                      </c:pt>
                      <c:pt idx="1">
                        <c:v>2.2941600149169465E-3</c:v>
                      </c:pt>
                      <c:pt idx="2">
                        <c:v>1.0442424780934319E-3</c:v>
                      </c:pt>
                      <c:pt idx="3">
                        <c:v>3.2805792500634114E-4</c:v>
                      </c:pt>
                      <c:pt idx="4">
                        <c:v>1.1338849746035347E-3</c:v>
                      </c:pt>
                      <c:pt idx="5">
                        <c:v>7.8712292368210738E-4</c:v>
                      </c:pt>
                      <c:pt idx="6">
                        <c:v>7.4904410852172972E-4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082-4A64-A1C4-0E9F3F1D0FE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Sheet3!$P$142</c15:sqref>
                        </c15:formulaRef>
                      </c:ext>
                    </c:extLst>
                    <c:strCache>
                      <c:ptCount val="1"/>
                      <c:pt idx="0">
                        <c:v>Cu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Sheet3!$P$143:$P$149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4.5852113688192361E-3</c:v>
                      </c:pt>
                      <c:pt idx="1">
                        <c:v>9.1147919702761829E-2</c:v>
                      </c:pt>
                      <c:pt idx="2">
                        <c:v>7.1874658971601404E-2</c:v>
                      </c:pt>
                      <c:pt idx="3">
                        <c:v>4.6760498076659447E-2</c:v>
                      </c:pt>
                      <c:pt idx="4">
                        <c:v>5.5850256567084221E-2</c:v>
                      </c:pt>
                      <c:pt idx="5">
                        <c:v>4.5630099380085914E-2</c:v>
                      </c:pt>
                      <c:pt idx="6">
                        <c:v>4.0594286979536716E-2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082-4A64-A1C4-0E9F3F1D0FED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Sheet3!$Q$142</c15:sqref>
                        </c15:formulaRef>
                      </c:ext>
                    </c:extLst>
                    <c:strCache>
                      <c:ptCount val="1"/>
                      <c:pt idx="0">
                        <c:v>Cu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Sheet3!$Q$143:$Q$149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">
                        <c:v>3.8661286916017988E-3</c:v>
                      </c:pt>
                      <c:pt idx="1">
                        <c:v>8.7096091576389575E-2</c:v>
                      </c:pt>
                      <c:pt idx="2">
                        <c:v>6.7864309242811033E-2</c:v>
                      </c:pt>
                      <c:pt idx="3">
                        <c:v>4.4099995248431716E-2</c:v>
                      </c:pt>
                      <c:pt idx="4">
                        <c:v>5.1980850374649966E-2</c:v>
                      </c:pt>
                      <c:pt idx="5">
                        <c:v>4.2593589787565563E-2</c:v>
                      </c:pt>
                      <c:pt idx="6">
                        <c:v>3.7824263061104153E-2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082-4A64-A1C4-0E9F3F1D0FED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Sheet3!$R$143:$R$149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1.8136746444842792E-4</c:v>
                      </c:pt>
                      <c:pt idx="1">
                        <c:v>0.44602115710157569</c:v>
                      </c:pt>
                      <c:pt idx="2">
                        <c:v>0.30292527178852291</c:v>
                      </c:pt>
                      <c:pt idx="3">
                        <c:v>0.22136710261619866</c:v>
                      </c:pt>
                      <c:pt idx="4">
                        <c:v>0.31670244867313752</c:v>
                      </c:pt>
                      <c:pt idx="5">
                        <c:v>0.27135215146338626</c:v>
                      </c:pt>
                      <c:pt idx="6">
                        <c:v>0.17226349047277481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082-4A64-A1C4-0E9F3F1D0FED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Sheet3!$S$142</c15:sqref>
                        </c15:formulaRef>
                      </c:ext>
                    </c:extLst>
                    <c:strCache>
                      <c:ptCount val="1"/>
                      <c:pt idx="0">
                        <c:v>Fe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Sheet3!$S$143:$S$149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">
                        <c:v>4.4764031719189457E-4</c:v>
                      </c:pt>
                      <c:pt idx="1">
                        <c:v>0.43857600123969959</c:v>
                      </c:pt>
                      <c:pt idx="2">
                        <c:v>0.29794777731648742</c:v>
                      </c:pt>
                      <c:pt idx="3">
                        <c:v>0.21683969389104754</c:v>
                      </c:pt>
                      <c:pt idx="4">
                        <c:v>0.3109058381468186</c:v>
                      </c:pt>
                      <c:pt idx="5">
                        <c:v>0.26713806584608796</c:v>
                      </c:pt>
                      <c:pt idx="6">
                        <c:v>0.16840470981979125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082-4A64-A1C4-0E9F3F1D0FED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Sheet3!$T$143:$T$149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2.4207230420149212E-4</c:v>
                      </c:pt>
                      <c:pt idx="1">
                        <c:v>0.1044190032578675</c:v>
                      </c:pt>
                      <c:pt idx="2">
                        <c:v>0.12168888737582062</c:v>
                      </c:pt>
                      <c:pt idx="3">
                        <c:v>0.3860850881421718</c:v>
                      </c:pt>
                      <c:pt idx="4">
                        <c:v>0.28108188784300109</c:v>
                      </c:pt>
                      <c:pt idx="5">
                        <c:v>0.2875312789963777</c:v>
                      </c:pt>
                      <c:pt idx="6">
                        <c:v>0.18958921606924237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082-4A64-A1C4-0E9F3F1D0FED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Sheet3!$U$142</c15:sqref>
                        </c15:formulaRef>
                      </c:ext>
                    </c:extLst>
                    <c:strCache>
                      <c:ptCount val="1"/>
                      <c:pt idx="0">
                        <c:v>Mo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Sheet3!$U$143:$U$149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1.1268899397031008E-3</c:v>
                      </c:pt>
                      <c:pt idx="1">
                        <c:v>0.11696491343095823</c:v>
                      </c:pt>
                      <c:pt idx="2">
                        <c:v>0.13756951850718857</c:v>
                      </c:pt>
                      <c:pt idx="3">
                        <c:v>0.43282606416994279</c:v>
                      </c:pt>
                      <c:pt idx="4">
                        <c:v>0.3163399742990462</c:v>
                      </c:pt>
                      <c:pt idx="5">
                        <c:v>0.32159535116763027</c:v>
                      </c:pt>
                      <c:pt idx="6">
                        <c:v>0.21285366832156263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082-4A64-A1C4-0E9F3F1D0FED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Sheet3!$V$143:$V$149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9.9198073903574531E-4</c:v>
                      </c:pt>
                      <c:pt idx="1">
                        <c:v>4.4485625031250959E-3</c:v>
                      </c:pt>
                      <c:pt idx="2">
                        <c:v>3.3486781043551381E-3</c:v>
                      </c:pt>
                      <c:pt idx="3">
                        <c:v>3.0486652119318843E-3</c:v>
                      </c:pt>
                      <c:pt idx="4">
                        <c:v>3.8558660234680742E-3</c:v>
                      </c:pt>
                      <c:pt idx="5">
                        <c:v>3.0633238223108771E-3</c:v>
                      </c:pt>
                      <c:pt idx="6">
                        <c:v>3.0273287901580168E-3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082-4A64-A1C4-0E9F3F1D0FED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Sheet3!$W$142</c15:sqref>
                        </c15:formulaRef>
                      </c:ext>
                    </c:extLst>
                    <c:strCache>
                      <c:ptCount val="1"/>
                      <c:pt idx="0">
                        <c:v>Ni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Sheet3!$W$143:$W$149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1.5457012613789927E-3</c:v>
                      </c:pt>
                      <c:pt idx="1">
                        <c:v>2.6861624916848861E-3</c:v>
                      </c:pt>
                      <c:pt idx="2">
                        <c:v>1.6956652430643495E-3</c:v>
                      </c:pt>
                      <c:pt idx="3">
                        <c:v>1.4342980081162799E-3</c:v>
                      </c:pt>
                      <c:pt idx="4">
                        <c:v>2.5734503886323478E-3</c:v>
                      </c:pt>
                      <c:pt idx="5">
                        <c:v>8.5558503951791169E-4</c:v>
                      </c:pt>
                      <c:pt idx="6">
                        <c:v>4.994772159388469E-4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082-4A64-A1C4-0E9F3F1D0FED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Sheet3!$X$143:$X$149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1.3152214116058946E-3</c:v>
                      </c:pt>
                      <c:pt idx="1">
                        <c:v>1.2499189707851849E-2</c:v>
                      </c:pt>
                      <c:pt idx="2">
                        <c:v>7.65155361300066E-3</c:v>
                      </c:pt>
                      <c:pt idx="3">
                        <c:v>1.6616880333105704E-3</c:v>
                      </c:pt>
                      <c:pt idx="4">
                        <c:v>3.5451275783292872E-3</c:v>
                      </c:pt>
                      <c:pt idx="5">
                        <c:v>2.9902660308905493E-3</c:v>
                      </c:pt>
                      <c:pt idx="6">
                        <c:v>3.5499552600069787E-3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082-4A64-A1C4-0E9F3F1D0FED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Sheet3!$Y$142</c15:sqref>
                        </c15:formulaRef>
                      </c:ext>
                    </c:extLst>
                    <c:strCache>
                      <c:ptCount val="1"/>
                      <c:pt idx="0">
                        <c:v>Pb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Sheet3!$Y$143:$Y$149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000">
                        <c:v>2.3543769125130672E-2</c:v>
                      </c:pt>
                      <c:pt idx="1">
                        <c:v>3.3138551072513268E-2</c:v>
                      </c:pt>
                      <c:pt idx="2">
                        <c:v>3.250900004225072E-2</c:v>
                      </c:pt>
                      <c:pt idx="3">
                        <c:v>2.9844203713792903E-2</c:v>
                      </c:pt>
                      <c:pt idx="4">
                        <c:v>3.1612022401058391E-2</c:v>
                      </c:pt>
                      <c:pt idx="5">
                        <c:v>3.4592730618348243E-2</c:v>
                      </c:pt>
                      <c:pt idx="6">
                        <c:v>3.3662798139831689E-2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082-4A64-A1C4-0E9F3F1D0FED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Sheet3!$AA$142</c15:sqref>
                        </c15:formulaRef>
                      </c:ext>
                    </c:extLst>
                    <c:strCache>
                      <c:ptCount val="1"/>
                      <c:pt idx="0">
                        <c:v>Sb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Sheet3!$AA$143:$AA$149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 formatCode="0.00000">
                        <c:v>2.8092773831226255E-5</c:v>
                      </c:pt>
                      <c:pt idx="1">
                        <c:v>4.4458308884377774E-2</c:v>
                      </c:pt>
                      <c:pt idx="2">
                        <c:v>4.002771982003988E-2</c:v>
                      </c:pt>
                      <c:pt idx="3">
                        <c:v>7.5732888211273774E-2</c:v>
                      </c:pt>
                      <c:pt idx="4">
                        <c:v>0.11975680510880397</c:v>
                      </c:pt>
                      <c:pt idx="5">
                        <c:v>3.6154802202181313E-2</c:v>
                      </c:pt>
                      <c:pt idx="6">
                        <c:v>2.2244844555232929E-2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082-4A64-A1C4-0E9F3F1D0FED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Sheet3!$AB$143:$AB$149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>
                        <c:v>1.1649195074181362E-2</c:v>
                      </c:pt>
                      <c:pt idx="1">
                        <c:v>1.0343884419069568E-2</c:v>
                      </c:pt>
                      <c:pt idx="2">
                        <c:v>8.1038380456289905E-3</c:v>
                      </c:pt>
                      <c:pt idx="3">
                        <c:v>5.9352585812434064E-3</c:v>
                      </c:pt>
                      <c:pt idx="4">
                        <c:v>8.6042950909428432E-3</c:v>
                      </c:pt>
                      <c:pt idx="5">
                        <c:v>5.8753375548352867E-3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082-4A64-A1C4-0E9F3F1D0FED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Sheet3!$AC$142</c15:sqref>
                        </c15:formulaRef>
                      </c:ext>
                    </c:extLst>
                    <c:strCache>
                      <c:ptCount val="1"/>
                      <c:pt idx="0">
                        <c:v>Zn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Sheet3!$AC$143:$AC$149</c15:sqref>
                        </c15:formulaRef>
                      </c:ext>
                    </c:extLst>
                    <c:numCache>
                      <c:formatCode>0.000</c:formatCode>
                      <c:ptCount val="7"/>
                      <c:pt idx="0" formatCode="0.00">
                        <c:v>1.1289504062718961E-2</c:v>
                      </c:pt>
                      <c:pt idx="1">
                        <c:v>1.296041860138653E-2</c:v>
                      </c:pt>
                      <c:pt idx="2">
                        <c:v>1.0683296543161519E-2</c:v>
                      </c:pt>
                      <c:pt idx="3">
                        <c:v>7.9255071048340807E-3</c:v>
                      </c:pt>
                      <c:pt idx="4">
                        <c:v>1.1118311194136506E-2</c:v>
                      </c:pt>
                      <c:pt idx="5">
                        <c:v>8.4071670766029099E-3</c:v>
                      </c:pt>
                      <c:pt idx="6">
                        <c:v>7.072442686594225E-4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082-4A64-A1C4-0E9F3F1D0FED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Sheet3!$AD$143:$AD$149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0.20421354449140727</c:v>
                      </c:pt>
                      <c:pt idx="1">
                        <c:v>1.0670335059612384</c:v>
                      </c:pt>
                      <c:pt idx="2">
                        <c:v>1.2724278078066835</c:v>
                      </c:pt>
                      <c:pt idx="3">
                        <c:v>2.2236978264232206</c:v>
                      </c:pt>
                      <c:pt idx="4">
                        <c:v>3.3995580755518922</c:v>
                      </c:pt>
                      <c:pt idx="5">
                        <c:v>4.2801074617702533</c:v>
                      </c:pt>
                      <c:pt idx="6">
                        <c:v>6.649527824786734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082-4A64-A1C4-0E9F3F1D0FED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Sheet3!$AE$143:$AE$149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0.12477255463105284</c:v>
                      </c:pt>
                      <c:pt idx="1">
                        <c:v>1.0026321832988849</c:v>
                      </c:pt>
                      <c:pt idx="2">
                        <c:v>1.1887399084918828</c:v>
                      </c:pt>
                      <c:pt idx="3">
                        <c:v>2.111920787181798</c:v>
                      </c:pt>
                      <c:pt idx="4">
                        <c:v>3.3207553836098</c:v>
                      </c:pt>
                      <c:pt idx="5">
                        <c:v>4.2079513134417992</c:v>
                      </c:pt>
                      <c:pt idx="6">
                        <c:v>6.3287137633154904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0082-4A64-A1C4-0E9F3F1D0FED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Sheet3!$AF$142</c15:sqref>
                        </c15:formulaRef>
                      </c:ext>
                    </c:extLst>
                    <c:strCache>
                      <c:ptCount val="1"/>
                      <c:pt idx="0">
                        <c:v>Ca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Sheet3!$AF$143:$AF$149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0.21983094288339045</c:v>
                      </c:pt>
                      <c:pt idx="1">
                        <c:v>1.1672985827956532</c:v>
                      </c:pt>
                      <c:pt idx="2">
                        <c:v>1.3866230169406151</c:v>
                      </c:pt>
                      <c:pt idx="3">
                        <c:v>2.3916548897287142</c:v>
                      </c:pt>
                      <c:pt idx="4">
                        <c:v>3.6586876148048262</c:v>
                      </c:pt>
                      <c:pt idx="5">
                        <c:v>4.608750179176984</c:v>
                      </c:pt>
                      <c:pt idx="6">
                        <c:v>7.1573925545218486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0082-4A64-A1C4-0E9F3F1D0FED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Sheet3!$AG$143:$AG$149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4.5933999700425866E-2</c:v>
                      </c:pt>
                      <c:pt idx="1">
                        <c:v>0.22471951443547636</c:v>
                      </c:pt>
                      <c:pt idx="2">
                        <c:v>0.27288078110213859</c:v>
                      </c:pt>
                      <c:pt idx="3">
                        <c:v>0.7619687688821557</c:v>
                      </c:pt>
                      <c:pt idx="4">
                        <c:v>0.7262333073955457</c:v>
                      </c:pt>
                      <c:pt idx="5">
                        <c:v>0.71915474638949328</c:v>
                      </c:pt>
                      <c:pt idx="6">
                        <c:v>0.95446955914613385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082-4A64-A1C4-0E9F3F1D0FED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Sheet3!$AH$142</c15:sqref>
                        </c15:formulaRef>
                      </c:ext>
                    </c:extLst>
                    <c:strCache>
                      <c:ptCount val="1"/>
                      <c:pt idx="0">
                        <c:v>K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Sheet3!$AH$143:$AH$149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5.6699093789119789E-2</c:v>
                      </c:pt>
                      <c:pt idx="1">
                        <c:v>0.28112509450058337</c:v>
                      </c:pt>
                      <c:pt idx="2">
                        <c:v>0.37709737792918424</c:v>
                      </c:pt>
                      <c:pt idx="3">
                        <c:v>0.94015705154505447</c:v>
                      </c:pt>
                      <c:pt idx="4">
                        <c:v>0.93236420401435194</c:v>
                      </c:pt>
                      <c:pt idx="5">
                        <c:v>0.91063952180903052</c:v>
                      </c:pt>
                      <c:pt idx="6">
                        <c:v>1.149051407100383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082-4A64-A1C4-0E9F3F1D0FED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Sheet3!$AI$143:$AI$149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6.4445614029123412E-3</c:v>
                      </c:pt>
                      <c:pt idx="1">
                        <c:v>1.0308482659580809</c:v>
                      </c:pt>
                      <c:pt idx="2">
                        <c:v>0.93936340923921746</c:v>
                      </c:pt>
                      <c:pt idx="3">
                        <c:v>0.71644848492511259</c:v>
                      </c:pt>
                      <c:pt idx="4">
                        <c:v>0.93486569256183027</c:v>
                      </c:pt>
                      <c:pt idx="5">
                        <c:v>0.91295947805446998</c:v>
                      </c:pt>
                      <c:pt idx="6">
                        <c:v>0.84392470099496786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0082-4A64-A1C4-0E9F3F1D0FED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Sheet3!$AJ$142</c15:sqref>
                        </c15:formulaRef>
                      </c:ext>
                    </c:extLst>
                    <c:strCache>
                      <c:ptCount val="1"/>
                      <c:pt idx="0">
                        <c:v>Mg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Sheet3!$C$143:$C$149</c15:sqref>
                        </c15:formulaRef>
                      </c:ext>
                    </c:extLst>
                    <c:strCache>
                      <c:ptCount val="7"/>
                      <c:pt idx="0">
                        <c:v>Blk </c:v>
                      </c:pt>
                      <c:pt idx="1">
                        <c:v>C0 </c:v>
                      </c:pt>
                      <c:pt idx="2">
                        <c:v>C5</c:v>
                      </c:pt>
                      <c:pt idx="3">
                        <c:v>C10</c:v>
                      </c:pt>
                      <c:pt idx="4">
                        <c:v>C15</c:v>
                      </c:pt>
                      <c:pt idx="5">
                        <c:v>C20</c:v>
                      </c:pt>
                      <c:pt idx="6">
                        <c:v>C25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Sheet3!$AJ$143:$AJ$149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3.781268787102218E-3</c:v>
                      </c:pt>
                      <c:pt idx="1">
                        <c:v>0.94458181204429115</c:v>
                      </c:pt>
                      <c:pt idx="2">
                        <c:v>0.85449718246457618</c:v>
                      </c:pt>
                      <c:pt idx="3">
                        <c:v>0.65142665150520607</c:v>
                      </c:pt>
                      <c:pt idx="4">
                        <c:v>0.84382416622975909</c:v>
                      </c:pt>
                      <c:pt idx="5">
                        <c:v>0.82110177179688348</c:v>
                      </c:pt>
                      <c:pt idx="6">
                        <c:v>0.75970211555217648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082-4A64-A1C4-0E9F3F1D0FED}"/>
                  </c:ext>
                </c:extLst>
              </c15:ser>
            </c15:filteredBarSeries>
          </c:ext>
        </c:extLst>
      </c:barChart>
      <c:catAx>
        <c:axId val="157286784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288320"/>
        <c:crosses val="autoZero"/>
        <c:auto val="1"/>
        <c:lblAlgn val="ctr"/>
        <c:lblOffset val="0"/>
        <c:noMultiLvlLbl val="0"/>
      </c:catAx>
      <c:valAx>
        <c:axId val="157288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286784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/>
          </a:solidFill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000000"/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5E789-9B15-403B-A513-03382E8BA61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D0ECE-C193-4889-87F6-E9A04522A5CC}">
      <dgm:prSet/>
      <dgm:spPr/>
      <dgm:t>
        <a:bodyPr/>
        <a:lstStyle/>
        <a:p>
          <a:pPr rtl="0"/>
          <a:r>
            <a:rPr lang="en-GB" dirty="0" smtClean="0"/>
            <a:t>Project aims:</a:t>
          </a:r>
          <a:endParaRPr lang="en-GB" dirty="0"/>
        </a:p>
      </dgm:t>
    </dgm:pt>
    <dgm:pt modelId="{105EE6AB-0918-42B4-ADE5-1EE9713A210F}" type="parTrans" cxnId="{063C46BF-EE4C-4768-AF4E-E45713AD392B}">
      <dgm:prSet/>
      <dgm:spPr/>
      <dgm:t>
        <a:bodyPr/>
        <a:lstStyle/>
        <a:p>
          <a:endParaRPr lang="en-US"/>
        </a:p>
      </dgm:t>
    </dgm:pt>
    <dgm:pt modelId="{8D33F20E-14EF-4524-806F-FF5CF8DAFC73}" type="sibTrans" cxnId="{063C46BF-EE4C-4768-AF4E-E45713AD392B}">
      <dgm:prSet/>
      <dgm:spPr/>
      <dgm:t>
        <a:bodyPr/>
        <a:lstStyle/>
        <a:p>
          <a:endParaRPr lang="en-US"/>
        </a:p>
      </dgm:t>
    </dgm:pt>
    <dgm:pt modelId="{369E20F9-5F42-4100-9C4A-08BE123DCA44}">
      <dgm:prSet/>
      <dgm:spPr/>
      <dgm:t>
        <a:bodyPr/>
        <a:lstStyle/>
        <a:p>
          <a:pPr rtl="0"/>
          <a:r>
            <a:rPr lang="en-GB" dirty="0" smtClean="0"/>
            <a:t>Broaden the application areas of copper slag</a:t>
          </a:r>
          <a:endParaRPr lang="en-GB" dirty="0"/>
        </a:p>
      </dgm:t>
    </dgm:pt>
    <dgm:pt modelId="{6729B604-C216-45D7-A5DE-CB44DCDEE55A}" type="parTrans" cxnId="{1DC719B1-0FEE-44C1-AA5E-93734534CECD}">
      <dgm:prSet/>
      <dgm:spPr/>
      <dgm:t>
        <a:bodyPr/>
        <a:lstStyle/>
        <a:p>
          <a:endParaRPr lang="en-US"/>
        </a:p>
      </dgm:t>
    </dgm:pt>
    <dgm:pt modelId="{B6182532-EA50-4873-B1A2-1EA4B528ECA3}" type="sibTrans" cxnId="{1DC719B1-0FEE-44C1-AA5E-93734534CECD}">
      <dgm:prSet/>
      <dgm:spPr/>
      <dgm:t>
        <a:bodyPr/>
        <a:lstStyle/>
        <a:p>
          <a:endParaRPr lang="en-US"/>
        </a:p>
      </dgm:t>
    </dgm:pt>
    <dgm:pt modelId="{041351D4-2131-4190-8FD6-125BA966532C}">
      <dgm:prSet/>
      <dgm:spPr/>
      <dgm:t>
        <a:bodyPr/>
        <a:lstStyle/>
        <a:p>
          <a:pPr rtl="0"/>
          <a:r>
            <a:rPr lang="en-GB" dirty="0" smtClean="0"/>
            <a:t>Quality assurance of the slag product/s</a:t>
          </a:r>
          <a:endParaRPr lang="en-GB" dirty="0"/>
        </a:p>
      </dgm:t>
    </dgm:pt>
    <dgm:pt modelId="{69ED6A91-501A-47B0-990F-F594D8D16310}" type="parTrans" cxnId="{F6BAC6A4-B923-4653-A504-5FA1429C0C8E}">
      <dgm:prSet/>
      <dgm:spPr/>
      <dgm:t>
        <a:bodyPr/>
        <a:lstStyle/>
        <a:p>
          <a:endParaRPr lang="en-US"/>
        </a:p>
      </dgm:t>
    </dgm:pt>
    <dgm:pt modelId="{FF8002F4-5503-4AC9-8F4F-54ECB6B8332D}" type="sibTrans" cxnId="{F6BAC6A4-B923-4653-A504-5FA1429C0C8E}">
      <dgm:prSet/>
      <dgm:spPr/>
      <dgm:t>
        <a:bodyPr/>
        <a:lstStyle/>
        <a:p>
          <a:endParaRPr lang="en-US"/>
        </a:p>
      </dgm:t>
    </dgm:pt>
    <dgm:pt modelId="{527DEB2C-16BE-4248-AE88-85FBE13D4771}">
      <dgm:prSet/>
      <dgm:spPr/>
      <dgm:t>
        <a:bodyPr/>
        <a:lstStyle/>
        <a:p>
          <a:pPr rtl="0"/>
          <a:r>
            <a:rPr lang="en-GB" dirty="0" smtClean="0"/>
            <a:t>Slag modification</a:t>
          </a:r>
          <a:endParaRPr lang="en-GB" dirty="0"/>
        </a:p>
      </dgm:t>
    </dgm:pt>
    <dgm:pt modelId="{97D6E2B4-E4A1-4630-996D-E18C5382ED01}" type="parTrans" cxnId="{C5A0201E-3B80-4B1F-A553-0ECD120F212D}">
      <dgm:prSet/>
      <dgm:spPr/>
      <dgm:t>
        <a:bodyPr/>
        <a:lstStyle/>
        <a:p>
          <a:endParaRPr lang="en-US"/>
        </a:p>
      </dgm:t>
    </dgm:pt>
    <dgm:pt modelId="{A272EEF3-1798-4B99-BD22-C0EE7AB767A2}" type="sibTrans" cxnId="{C5A0201E-3B80-4B1F-A553-0ECD120F212D}">
      <dgm:prSet/>
      <dgm:spPr/>
      <dgm:t>
        <a:bodyPr/>
        <a:lstStyle/>
        <a:p>
          <a:endParaRPr lang="en-US"/>
        </a:p>
      </dgm:t>
    </dgm:pt>
    <dgm:pt modelId="{CE76E285-2991-4AE3-8D15-FF53D5BAFD65}">
      <dgm:prSet/>
      <dgm:spPr/>
      <dgm:t>
        <a:bodyPr/>
        <a:lstStyle/>
        <a:p>
          <a:pPr rtl="0"/>
          <a:r>
            <a:rPr lang="en-GB" dirty="0" smtClean="0"/>
            <a:t>Lime, CaO</a:t>
          </a:r>
          <a:endParaRPr lang="en-GB" dirty="0"/>
        </a:p>
      </dgm:t>
    </dgm:pt>
    <dgm:pt modelId="{8E33F4E8-F99C-4154-967E-A8CFC38C6923}" type="parTrans" cxnId="{B590D158-B155-47A0-8379-DF0C0462F764}">
      <dgm:prSet/>
      <dgm:spPr/>
      <dgm:t>
        <a:bodyPr/>
        <a:lstStyle/>
        <a:p>
          <a:endParaRPr lang="en-US"/>
        </a:p>
      </dgm:t>
    </dgm:pt>
    <dgm:pt modelId="{855DCC51-89AA-4459-A468-EE0DD6E5CC10}" type="sibTrans" cxnId="{B590D158-B155-47A0-8379-DF0C0462F764}">
      <dgm:prSet/>
      <dgm:spPr/>
      <dgm:t>
        <a:bodyPr/>
        <a:lstStyle/>
        <a:p>
          <a:endParaRPr lang="en-US"/>
        </a:p>
      </dgm:t>
    </dgm:pt>
    <dgm:pt modelId="{2FD175FA-FD4E-426D-9DBE-9832717C4CEA}">
      <dgm:prSet/>
      <dgm:spPr/>
      <dgm:t>
        <a:bodyPr/>
        <a:lstStyle/>
        <a:p>
          <a:pPr rtl="0"/>
          <a:r>
            <a:rPr lang="en-GB" dirty="0" smtClean="0"/>
            <a:t>Compositions 2FeO-SiO</a:t>
          </a:r>
          <a:r>
            <a:rPr lang="en-GB" baseline="-25000" dirty="0" smtClean="0"/>
            <a:t>2</a:t>
          </a:r>
          <a:r>
            <a:rPr lang="en-GB" dirty="0" smtClean="0"/>
            <a:t> to CaO-FeO-SiO</a:t>
          </a:r>
          <a:r>
            <a:rPr lang="en-GB" baseline="-25000" dirty="0" smtClean="0"/>
            <a:t>2</a:t>
          </a:r>
          <a:endParaRPr lang="en-GB" dirty="0"/>
        </a:p>
      </dgm:t>
    </dgm:pt>
    <dgm:pt modelId="{0710988D-8F2B-4180-9938-3995CAA0917A}" type="parTrans" cxnId="{94F05950-51E6-4A21-B1C6-7B778E265102}">
      <dgm:prSet/>
      <dgm:spPr/>
      <dgm:t>
        <a:bodyPr/>
        <a:lstStyle/>
        <a:p>
          <a:endParaRPr lang="en-US"/>
        </a:p>
      </dgm:t>
    </dgm:pt>
    <dgm:pt modelId="{35D3A131-1BEC-4E8C-AC11-61DF583295C3}" type="sibTrans" cxnId="{94F05950-51E6-4A21-B1C6-7B778E265102}">
      <dgm:prSet/>
      <dgm:spPr/>
      <dgm:t>
        <a:bodyPr/>
        <a:lstStyle/>
        <a:p>
          <a:endParaRPr lang="en-US"/>
        </a:p>
      </dgm:t>
    </dgm:pt>
    <dgm:pt modelId="{FECAAEC8-0CD1-4674-A8BC-B9D624D967BE}">
      <dgm:prSet/>
      <dgm:spPr/>
      <dgm:t>
        <a:bodyPr/>
        <a:lstStyle/>
        <a:p>
          <a:pPr rtl="0"/>
          <a:r>
            <a:rPr lang="en-GB" dirty="0" smtClean="0"/>
            <a:t>Slag products</a:t>
          </a:r>
          <a:endParaRPr lang="en-GB" dirty="0"/>
        </a:p>
      </dgm:t>
    </dgm:pt>
    <dgm:pt modelId="{EAC9B048-025F-4420-9599-A1B3712DADDF}" type="parTrans" cxnId="{3F3DDA78-D0DA-4E71-AEBE-DC1808F189CE}">
      <dgm:prSet/>
      <dgm:spPr/>
      <dgm:t>
        <a:bodyPr/>
        <a:lstStyle/>
        <a:p>
          <a:endParaRPr lang="en-US"/>
        </a:p>
      </dgm:t>
    </dgm:pt>
    <dgm:pt modelId="{677473E9-C48D-404E-9EFD-FC75F20AE1F3}" type="sibTrans" cxnId="{3F3DDA78-D0DA-4E71-AEBE-DC1808F189CE}">
      <dgm:prSet/>
      <dgm:spPr/>
      <dgm:t>
        <a:bodyPr/>
        <a:lstStyle/>
        <a:p>
          <a:endParaRPr lang="en-US"/>
        </a:p>
      </dgm:t>
    </dgm:pt>
    <dgm:pt modelId="{8E3C35F0-CA11-4713-A8EE-4C629912485D}">
      <dgm:prSet/>
      <dgm:spPr/>
      <dgm:t>
        <a:bodyPr/>
        <a:lstStyle/>
        <a:p>
          <a:pPr rtl="0"/>
          <a:r>
            <a:rPr lang="en-GB" dirty="0" smtClean="0"/>
            <a:t>Composition</a:t>
          </a:r>
          <a:endParaRPr lang="en-GB" dirty="0"/>
        </a:p>
      </dgm:t>
    </dgm:pt>
    <dgm:pt modelId="{CFE0780D-E338-4C7D-888F-95A6B44758AD}" type="parTrans" cxnId="{B879ED1B-7CBD-441A-A992-EDCBE3D7991A}">
      <dgm:prSet/>
      <dgm:spPr/>
      <dgm:t>
        <a:bodyPr/>
        <a:lstStyle/>
        <a:p>
          <a:endParaRPr lang="en-US"/>
        </a:p>
      </dgm:t>
    </dgm:pt>
    <dgm:pt modelId="{D54F238F-D562-4111-98CA-F451B8E5030A}" type="sibTrans" cxnId="{B879ED1B-7CBD-441A-A992-EDCBE3D7991A}">
      <dgm:prSet/>
      <dgm:spPr/>
      <dgm:t>
        <a:bodyPr/>
        <a:lstStyle/>
        <a:p>
          <a:endParaRPr lang="en-US"/>
        </a:p>
      </dgm:t>
    </dgm:pt>
    <dgm:pt modelId="{405BF269-5114-4FBD-A643-E3B89B41C256}">
      <dgm:prSet/>
      <dgm:spPr/>
      <dgm:t>
        <a:bodyPr/>
        <a:lstStyle/>
        <a:p>
          <a:pPr rtl="0"/>
          <a:r>
            <a:rPr lang="en-GB" dirty="0" smtClean="0"/>
            <a:t>Leaching behaviour</a:t>
          </a:r>
          <a:endParaRPr lang="en-GB" dirty="0"/>
        </a:p>
      </dgm:t>
    </dgm:pt>
    <dgm:pt modelId="{2B237BFD-6DEE-4EE8-BF07-216113152EFC}" type="parTrans" cxnId="{9F52EBFC-B19D-4D43-9934-2A2C1D7CE3E7}">
      <dgm:prSet/>
      <dgm:spPr/>
      <dgm:t>
        <a:bodyPr/>
        <a:lstStyle/>
        <a:p>
          <a:endParaRPr lang="en-US"/>
        </a:p>
      </dgm:t>
    </dgm:pt>
    <dgm:pt modelId="{58323B98-2800-40EE-8F64-691F831DF1F1}" type="sibTrans" cxnId="{9F52EBFC-B19D-4D43-9934-2A2C1D7CE3E7}">
      <dgm:prSet/>
      <dgm:spPr/>
      <dgm:t>
        <a:bodyPr/>
        <a:lstStyle/>
        <a:p>
          <a:endParaRPr lang="en-US"/>
        </a:p>
      </dgm:t>
    </dgm:pt>
    <dgm:pt modelId="{46524A79-3BD3-4C42-8FD6-C1753CE2E633}">
      <dgm:prSet/>
      <dgm:spPr/>
      <dgm:t>
        <a:bodyPr/>
        <a:lstStyle/>
        <a:p>
          <a:pPr rtl="0"/>
          <a:r>
            <a:rPr lang="en-GB" dirty="0" smtClean="0"/>
            <a:t>Up to 25 wt. %</a:t>
          </a:r>
          <a:endParaRPr lang="en-GB" dirty="0"/>
        </a:p>
      </dgm:t>
    </dgm:pt>
    <dgm:pt modelId="{6613E8A3-7286-4AFD-B154-97FEE9DF8466}" type="parTrans" cxnId="{EDBC467D-9A62-472A-87BF-1B49A60A2E2C}">
      <dgm:prSet/>
      <dgm:spPr/>
      <dgm:t>
        <a:bodyPr/>
        <a:lstStyle/>
        <a:p>
          <a:endParaRPr lang="en-US"/>
        </a:p>
      </dgm:t>
    </dgm:pt>
    <dgm:pt modelId="{F042F2A0-DDB5-4B98-98E1-E432FC0D5006}" type="sibTrans" cxnId="{EDBC467D-9A62-472A-87BF-1B49A60A2E2C}">
      <dgm:prSet/>
      <dgm:spPr/>
      <dgm:t>
        <a:bodyPr/>
        <a:lstStyle/>
        <a:p>
          <a:endParaRPr lang="en-US"/>
        </a:p>
      </dgm:t>
    </dgm:pt>
    <dgm:pt modelId="{A62697C8-F1FC-47B4-A338-458D294FD5B6}">
      <dgm:prSet/>
      <dgm:spPr/>
      <dgm:t>
        <a:bodyPr/>
        <a:lstStyle/>
        <a:p>
          <a:pPr rtl="0"/>
          <a:r>
            <a:rPr lang="en-GB" dirty="0" smtClean="0"/>
            <a:t>Process conditions</a:t>
          </a:r>
          <a:endParaRPr lang="en-GB" dirty="0"/>
        </a:p>
      </dgm:t>
    </dgm:pt>
    <dgm:pt modelId="{C15B735F-D140-4411-9267-6579AC59B5B8}" type="parTrans" cxnId="{2213DE0E-047D-4E78-97D8-DAF66DBF9331}">
      <dgm:prSet/>
      <dgm:spPr/>
      <dgm:t>
        <a:bodyPr/>
        <a:lstStyle/>
        <a:p>
          <a:endParaRPr lang="en-US"/>
        </a:p>
      </dgm:t>
    </dgm:pt>
    <dgm:pt modelId="{0553BF51-A3B0-49E7-8263-717AC4649CFC}" type="sibTrans" cxnId="{2213DE0E-047D-4E78-97D8-DAF66DBF9331}">
      <dgm:prSet/>
      <dgm:spPr/>
      <dgm:t>
        <a:bodyPr/>
        <a:lstStyle/>
        <a:p>
          <a:endParaRPr lang="en-US"/>
        </a:p>
      </dgm:t>
    </dgm:pt>
    <dgm:pt modelId="{67BE30DF-4192-4AB0-9B24-9B494E0A5B4A}">
      <dgm:prSet/>
      <dgm:spPr/>
      <dgm:t>
        <a:bodyPr/>
        <a:lstStyle/>
        <a:p>
          <a:pPr rtl="0"/>
          <a:r>
            <a:rPr lang="en-GB" dirty="0" smtClean="0"/>
            <a:t>Cooling conditions</a:t>
          </a:r>
          <a:endParaRPr lang="en-GB" dirty="0"/>
        </a:p>
      </dgm:t>
    </dgm:pt>
    <dgm:pt modelId="{B7EB425A-9425-4E92-AB36-992F0D352A28}" type="parTrans" cxnId="{A9EDD6E8-DA1F-470E-AE75-BE68095C802B}">
      <dgm:prSet/>
      <dgm:spPr/>
      <dgm:t>
        <a:bodyPr/>
        <a:lstStyle/>
        <a:p>
          <a:endParaRPr lang="en-US"/>
        </a:p>
      </dgm:t>
    </dgm:pt>
    <dgm:pt modelId="{34038ADF-2C29-4F27-813E-6A55403C592D}" type="sibTrans" cxnId="{A9EDD6E8-DA1F-470E-AE75-BE68095C802B}">
      <dgm:prSet/>
      <dgm:spPr/>
      <dgm:t>
        <a:bodyPr/>
        <a:lstStyle/>
        <a:p>
          <a:endParaRPr lang="en-US"/>
        </a:p>
      </dgm:t>
    </dgm:pt>
    <dgm:pt modelId="{1A384A54-1D84-4D9C-800B-DC37DE9DDFA0}">
      <dgm:prSet/>
      <dgm:spPr/>
      <dgm:t>
        <a:bodyPr/>
        <a:lstStyle/>
        <a:p>
          <a:pPr rtl="0"/>
          <a:r>
            <a:rPr lang="en-GB" dirty="0" smtClean="0"/>
            <a:t>Parameters:</a:t>
          </a:r>
          <a:endParaRPr lang="en-GB" dirty="0"/>
        </a:p>
      </dgm:t>
    </dgm:pt>
    <dgm:pt modelId="{38E2AFE8-1723-4686-9877-2C588F0C28AE}" type="parTrans" cxnId="{B4E7CBDD-7511-4D22-816B-783802F1179A}">
      <dgm:prSet/>
      <dgm:spPr/>
      <dgm:t>
        <a:bodyPr/>
        <a:lstStyle/>
        <a:p>
          <a:endParaRPr lang="en-US"/>
        </a:p>
      </dgm:t>
    </dgm:pt>
    <dgm:pt modelId="{D021266F-4CCA-43CF-B2A6-D56EB58640E4}" type="sibTrans" cxnId="{B4E7CBDD-7511-4D22-816B-783802F1179A}">
      <dgm:prSet/>
      <dgm:spPr/>
      <dgm:t>
        <a:bodyPr/>
        <a:lstStyle/>
        <a:p>
          <a:endParaRPr lang="en-US"/>
        </a:p>
      </dgm:t>
    </dgm:pt>
    <dgm:pt modelId="{46261344-2E16-4ECB-8B8C-64862F24E378}">
      <dgm:prSet/>
      <dgm:spPr/>
      <dgm:t>
        <a:bodyPr/>
        <a:lstStyle/>
        <a:p>
          <a:pPr rtl="0"/>
          <a:r>
            <a:rPr lang="en-GB" dirty="0" smtClean="0"/>
            <a:t>Flux</a:t>
          </a:r>
          <a:endParaRPr lang="en-GB" dirty="0"/>
        </a:p>
      </dgm:t>
    </dgm:pt>
    <dgm:pt modelId="{89C3E843-A31B-4420-85E3-53EDBDFD5E6D}" type="parTrans" cxnId="{244C0E36-1609-4F25-884E-4F4633A27ACE}">
      <dgm:prSet/>
      <dgm:spPr/>
    </dgm:pt>
    <dgm:pt modelId="{9FBCDDC7-10BB-4AFB-ACF9-926B97F335FC}" type="sibTrans" cxnId="{244C0E36-1609-4F25-884E-4F4633A27ACE}">
      <dgm:prSet/>
      <dgm:spPr/>
    </dgm:pt>
    <dgm:pt modelId="{1FE2DC04-2156-4F43-86D0-C499C9CA5746}" type="pres">
      <dgm:prSet presAssocID="{B8A5E789-9B15-403B-A513-03382E8BA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6B97C-E2E4-4064-808F-90F977711756}" type="pres">
      <dgm:prSet presAssocID="{B8A5E789-9B15-403B-A513-03382E8BA619}" presName="dummy" presStyleCnt="0"/>
      <dgm:spPr/>
    </dgm:pt>
    <dgm:pt modelId="{D6736C7E-EA23-4AB6-845A-9032EF123DB6}" type="pres">
      <dgm:prSet presAssocID="{B8A5E789-9B15-403B-A513-03382E8BA619}" presName="linH" presStyleCnt="0"/>
      <dgm:spPr/>
    </dgm:pt>
    <dgm:pt modelId="{96DB3FC1-AE7E-41F5-B1BD-7C1292179CC3}" type="pres">
      <dgm:prSet presAssocID="{B8A5E789-9B15-403B-A513-03382E8BA619}" presName="padding1" presStyleCnt="0"/>
      <dgm:spPr/>
    </dgm:pt>
    <dgm:pt modelId="{6837D6B7-C53D-423E-9E68-4C6F3B99962E}" type="pres">
      <dgm:prSet presAssocID="{1DAD0ECE-C193-4889-87F6-E9A04522A5CC}" presName="linV" presStyleCnt="0"/>
      <dgm:spPr/>
    </dgm:pt>
    <dgm:pt modelId="{6FB0E598-4EE9-4E8A-9498-25BC326C034F}" type="pres">
      <dgm:prSet presAssocID="{1DAD0ECE-C193-4889-87F6-E9A04522A5CC}" presName="spVertical1" presStyleCnt="0"/>
      <dgm:spPr/>
    </dgm:pt>
    <dgm:pt modelId="{1D3DD5BC-1F24-4479-A4EC-2F29A350AAE2}" type="pres">
      <dgm:prSet presAssocID="{1DAD0ECE-C193-4889-87F6-E9A04522A5CC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A781F-8B79-4F81-9D9B-B41517E76058}" type="pres">
      <dgm:prSet presAssocID="{1DAD0ECE-C193-4889-87F6-E9A04522A5CC}" presName="spVertical2" presStyleCnt="0"/>
      <dgm:spPr/>
    </dgm:pt>
    <dgm:pt modelId="{E2968194-44CA-4AFD-B695-9B993334E2EA}" type="pres">
      <dgm:prSet presAssocID="{1DAD0ECE-C193-4889-87F6-E9A04522A5CC}" presName="spVertical3" presStyleCnt="0"/>
      <dgm:spPr/>
    </dgm:pt>
    <dgm:pt modelId="{4DA998BF-2EC7-4597-A6B2-1D57D17F85D6}" type="pres">
      <dgm:prSet presAssocID="{1DAD0ECE-C193-4889-87F6-E9A04522A5CC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4D513-51CE-4C9D-A63C-DBE13F2C903D}" type="pres">
      <dgm:prSet presAssocID="{8D33F20E-14EF-4524-806F-FF5CF8DAFC73}" presName="space" presStyleCnt="0"/>
      <dgm:spPr/>
    </dgm:pt>
    <dgm:pt modelId="{0C096758-2432-4D58-A1CE-56EE1FC862AA}" type="pres">
      <dgm:prSet presAssocID="{527DEB2C-16BE-4248-AE88-85FBE13D4771}" presName="linV" presStyleCnt="0"/>
      <dgm:spPr/>
    </dgm:pt>
    <dgm:pt modelId="{53D34777-01A4-484D-88F8-4213F3239BC1}" type="pres">
      <dgm:prSet presAssocID="{527DEB2C-16BE-4248-AE88-85FBE13D4771}" presName="spVertical1" presStyleCnt="0"/>
      <dgm:spPr/>
    </dgm:pt>
    <dgm:pt modelId="{CCC0435C-CE63-4A0B-8060-A6EE3E1901BE}" type="pres">
      <dgm:prSet presAssocID="{527DEB2C-16BE-4248-AE88-85FBE13D4771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31EF-4E08-474A-A07A-83D05FFAA96D}" type="pres">
      <dgm:prSet presAssocID="{527DEB2C-16BE-4248-AE88-85FBE13D4771}" presName="spVertical2" presStyleCnt="0"/>
      <dgm:spPr/>
    </dgm:pt>
    <dgm:pt modelId="{EBA6B55C-EAE7-4C3F-AE20-DE8EF0934AA8}" type="pres">
      <dgm:prSet presAssocID="{527DEB2C-16BE-4248-AE88-85FBE13D4771}" presName="spVertical3" presStyleCnt="0"/>
      <dgm:spPr/>
    </dgm:pt>
    <dgm:pt modelId="{520C3742-79C1-4A78-9A28-51B92F5ADB3A}" type="pres">
      <dgm:prSet presAssocID="{527DEB2C-16BE-4248-AE88-85FBE13D4771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7B72-57FE-417D-B248-2C1244FC9223}" type="pres">
      <dgm:prSet presAssocID="{A272EEF3-1798-4B99-BD22-C0EE7AB767A2}" presName="space" presStyleCnt="0"/>
      <dgm:spPr/>
    </dgm:pt>
    <dgm:pt modelId="{CC8B26E4-7633-4815-ACBB-9EA18EB31B8B}" type="pres">
      <dgm:prSet presAssocID="{FECAAEC8-0CD1-4674-A8BC-B9D624D967BE}" presName="linV" presStyleCnt="0"/>
      <dgm:spPr/>
    </dgm:pt>
    <dgm:pt modelId="{A5E283CD-0DFC-4996-899D-37ECE917C94C}" type="pres">
      <dgm:prSet presAssocID="{FECAAEC8-0CD1-4674-A8BC-B9D624D967BE}" presName="spVertical1" presStyleCnt="0"/>
      <dgm:spPr/>
    </dgm:pt>
    <dgm:pt modelId="{E6AA78BB-327C-422F-9B26-74F073A6E7A9}" type="pres">
      <dgm:prSet presAssocID="{FECAAEC8-0CD1-4674-A8BC-B9D624D967BE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48FAE-8E59-4BBB-91C2-65CDE70DA18C}" type="pres">
      <dgm:prSet presAssocID="{FECAAEC8-0CD1-4674-A8BC-B9D624D967BE}" presName="spVertical2" presStyleCnt="0"/>
      <dgm:spPr/>
    </dgm:pt>
    <dgm:pt modelId="{FE356BE1-8DDD-46F0-B46C-A3B345D487DB}" type="pres">
      <dgm:prSet presAssocID="{FECAAEC8-0CD1-4674-A8BC-B9D624D967BE}" presName="spVertical3" presStyleCnt="0"/>
      <dgm:spPr/>
    </dgm:pt>
    <dgm:pt modelId="{7273F1AE-6496-4D21-BF3E-65701BA5E239}" type="pres">
      <dgm:prSet presAssocID="{FECAAEC8-0CD1-4674-A8BC-B9D624D967BE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39701-BDBA-46BF-8A52-5F5393ECA6EB}" type="pres">
      <dgm:prSet presAssocID="{B8A5E789-9B15-403B-A513-03382E8BA619}" presName="padding2" presStyleCnt="0"/>
      <dgm:spPr/>
    </dgm:pt>
    <dgm:pt modelId="{3868A281-F264-4C84-9C55-22FC1826C668}" type="pres">
      <dgm:prSet presAssocID="{B8A5E789-9B15-403B-A513-03382E8BA619}" presName="negArrow" presStyleCnt="0"/>
      <dgm:spPr/>
    </dgm:pt>
    <dgm:pt modelId="{4B0DB33E-014C-4743-B478-EDF4EC307E35}" type="pres">
      <dgm:prSet presAssocID="{B8A5E789-9B15-403B-A513-03382E8BA619}" presName="backgroundArrow" presStyleLbl="node1" presStyleIdx="0" presStyleCnt="1" custLinFactNeighborX="352" custLinFactNeighborY="-3271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F6BAC6A4-B923-4653-A504-5FA1429C0C8E}" srcId="{1DAD0ECE-C193-4889-87F6-E9A04522A5CC}" destId="{041351D4-2131-4190-8FD6-125BA966532C}" srcOrd="1" destOrd="0" parTransId="{69ED6A91-501A-47B0-990F-F594D8D16310}" sibTransId="{FF8002F4-5503-4AC9-8F4F-54ECB6B8332D}"/>
    <dgm:cxn modelId="{94F05950-51E6-4A21-B1C6-7B778E265102}" srcId="{527DEB2C-16BE-4248-AE88-85FBE13D4771}" destId="{2FD175FA-FD4E-426D-9DBE-9832717C4CEA}" srcOrd="2" destOrd="0" parTransId="{0710988D-8F2B-4180-9938-3995CAA0917A}" sibTransId="{35D3A131-1BEC-4E8C-AC11-61DF583295C3}"/>
    <dgm:cxn modelId="{573835B7-80CC-4F4F-A95A-85260EDA493F}" type="presOf" srcId="{46524A79-3BD3-4C42-8FD6-C1753CE2E633}" destId="{520C3742-79C1-4A78-9A28-51B92F5ADB3A}" srcOrd="0" destOrd="3" presId="urn:microsoft.com/office/officeart/2005/8/layout/hProcess3"/>
    <dgm:cxn modelId="{2213DE0E-047D-4E78-97D8-DAF66DBF9331}" srcId="{1A384A54-1D84-4D9C-800B-DC37DE9DDFA0}" destId="{A62697C8-F1FC-47B4-A338-458D294FD5B6}" srcOrd="0" destOrd="0" parTransId="{C15B735F-D140-4411-9267-6579AC59B5B8}" sibTransId="{0553BF51-A3B0-49E7-8263-717AC4649CFC}"/>
    <dgm:cxn modelId="{9F52EBFC-B19D-4D43-9934-2A2C1D7CE3E7}" srcId="{1A384A54-1D84-4D9C-800B-DC37DE9DDFA0}" destId="{405BF269-5114-4FBD-A643-E3B89B41C256}" srcOrd="3" destOrd="0" parTransId="{2B237BFD-6DEE-4EE8-BF07-216113152EFC}" sibTransId="{58323B98-2800-40EE-8F64-691F831DF1F1}"/>
    <dgm:cxn modelId="{4E42D2B8-A54A-4073-8A22-73B629695106}" type="presOf" srcId="{405BF269-5114-4FBD-A643-E3B89B41C256}" destId="{7273F1AE-6496-4D21-BF3E-65701BA5E239}" srcOrd="0" destOrd="4" presId="urn:microsoft.com/office/officeart/2005/8/layout/hProcess3"/>
    <dgm:cxn modelId="{A2535239-E99C-43A7-BBFC-8ABFC2E11926}" type="presOf" srcId="{2FD175FA-FD4E-426D-9DBE-9832717C4CEA}" destId="{520C3742-79C1-4A78-9A28-51B92F5ADB3A}" srcOrd="0" destOrd="2" presId="urn:microsoft.com/office/officeart/2005/8/layout/hProcess3"/>
    <dgm:cxn modelId="{B879ED1B-7CBD-441A-A992-EDCBE3D7991A}" srcId="{1A384A54-1D84-4D9C-800B-DC37DE9DDFA0}" destId="{8E3C35F0-CA11-4713-A8EE-4C629912485D}" srcOrd="2" destOrd="0" parTransId="{CFE0780D-E338-4C7D-888F-95A6B44758AD}" sibTransId="{D54F238F-D562-4111-98CA-F451B8E5030A}"/>
    <dgm:cxn modelId="{81BF4F53-3951-4C70-90D2-6A34AEBB609D}" type="presOf" srcId="{527DEB2C-16BE-4248-AE88-85FBE13D4771}" destId="{CCC0435C-CE63-4A0B-8060-A6EE3E1901BE}" srcOrd="0" destOrd="0" presId="urn:microsoft.com/office/officeart/2005/8/layout/hProcess3"/>
    <dgm:cxn modelId="{B7D6C8C7-DB77-4AB5-B64D-AA42B94438F2}" type="presOf" srcId="{FECAAEC8-0CD1-4674-A8BC-B9D624D967BE}" destId="{E6AA78BB-327C-422F-9B26-74F073A6E7A9}" srcOrd="0" destOrd="0" presId="urn:microsoft.com/office/officeart/2005/8/layout/hProcess3"/>
    <dgm:cxn modelId="{C5A0201E-3B80-4B1F-A553-0ECD120F212D}" srcId="{B8A5E789-9B15-403B-A513-03382E8BA619}" destId="{527DEB2C-16BE-4248-AE88-85FBE13D4771}" srcOrd="1" destOrd="0" parTransId="{97D6E2B4-E4A1-4630-996D-E18C5382ED01}" sibTransId="{A272EEF3-1798-4B99-BD22-C0EE7AB767A2}"/>
    <dgm:cxn modelId="{063C46BF-EE4C-4768-AF4E-E45713AD392B}" srcId="{B8A5E789-9B15-403B-A513-03382E8BA619}" destId="{1DAD0ECE-C193-4889-87F6-E9A04522A5CC}" srcOrd="0" destOrd="0" parTransId="{105EE6AB-0918-42B4-ADE5-1EE9713A210F}" sibTransId="{8D33F20E-14EF-4524-806F-FF5CF8DAFC73}"/>
    <dgm:cxn modelId="{CE08E796-D750-458D-8477-BFEC91900F14}" type="presOf" srcId="{67BE30DF-4192-4AB0-9B24-9B494E0A5B4A}" destId="{7273F1AE-6496-4D21-BF3E-65701BA5E239}" srcOrd="0" destOrd="2" presId="urn:microsoft.com/office/officeart/2005/8/layout/hProcess3"/>
    <dgm:cxn modelId="{EDBC467D-9A62-472A-87BF-1B49A60A2E2C}" srcId="{527DEB2C-16BE-4248-AE88-85FBE13D4771}" destId="{46524A79-3BD3-4C42-8FD6-C1753CE2E633}" srcOrd="3" destOrd="0" parTransId="{6613E8A3-7286-4AFD-B154-97FEE9DF8466}" sibTransId="{F042F2A0-DDB5-4B98-98E1-E432FC0D5006}"/>
    <dgm:cxn modelId="{3FEDF803-3F15-4147-A96B-9F0F0F327DE7}" type="presOf" srcId="{8E3C35F0-CA11-4713-A8EE-4C629912485D}" destId="{7273F1AE-6496-4D21-BF3E-65701BA5E239}" srcOrd="0" destOrd="3" presId="urn:microsoft.com/office/officeart/2005/8/layout/hProcess3"/>
    <dgm:cxn modelId="{1DC719B1-0FEE-44C1-AA5E-93734534CECD}" srcId="{1DAD0ECE-C193-4889-87F6-E9A04522A5CC}" destId="{369E20F9-5F42-4100-9C4A-08BE123DCA44}" srcOrd="0" destOrd="0" parTransId="{6729B604-C216-45D7-A5DE-CB44DCDEE55A}" sibTransId="{B6182532-EA50-4873-B1A2-1EA4B528ECA3}"/>
    <dgm:cxn modelId="{E107087F-D215-431A-BAEC-0FE75D1C67C7}" type="presOf" srcId="{1A384A54-1D84-4D9C-800B-DC37DE9DDFA0}" destId="{7273F1AE-6496-4D21-BF3E-65701BA5E239}" srcOrd="0" destOrd="0" presId="urn:microsoft.com/office/officeart/2005/8/layout/hProcess3"/>
    <dgm:cxn modelId="{B590D158-B155-47A0-8379-DF0C0462F764}" srcId="{527DEB2C-16BE-4248-AE88-85FBE13D4771}" destId="{CE76E285-2991-4AE3-8D15-FF53D5BAFD65}" srcOrd="0" destOrd="0" parTransId="{8E33F4E8-F99C-4154-967E-A8CFC38C6923}" sibTransId="{855DCC51-89AA-4459-A468-EE0DD6E5CC10}"/>
    <dgm:cxn modelId="{D2F81DE1-A0E8-4D54-9746-42805A7DF37B}" type="presOf" srcId="{46261344-2E16-4ECB-8B8C-64862F24E378}" destId="{520C3742-79C1-4A78-9A28-51B92F5ADB3A}" srcOrd="0" destOrd="1" presId="urn:microsoft.com/office/officeart/2005/8/layout/hProcess3"/>
    <dgm:cxn modelId="{3F3DDA78-D0DA-4E71-AEBE-DC1808F189CE}" srcId="{B8A5E789-9B15-403B-A513-03382E8BA619}" destId="{FECAAEC8-0CD1-4674-A8BC-B9D624D967BE}" srcOrd="2" destOrd="0" parTransId="{EAC9B048-025F-4420-9599-A1B3712DADDF}" sibTransId="{677473E9-C48D-404E-9EFD-FC75F20AE1F3}"/>
    <dgm:cxn modelId="{70EC34C8-6A58-4BA5-83D2-0DB47E164381}" type="presOf" srcId="{CE76E285-2991-4AE3-8D15-FF53D5BAFD65}" destId="{520C3742-79C1-4A78-9A28-51B92F5ADB3A}" srcOrd="0" destOrd="0" presId="urn:microsoft.com/office/officeart/2005/8/layout/hProcess3"/>
    <dgm:cxn modelId="{B4E7CBDD-7511-4D22-816B-783802F1179A}" srcId="{FECAAEC8-0CD1-4674-A8BC-B9D624D967BE}" destId="{1A384A54-1D84-4D9C-800B-DC37DE9DDFA0}" srcOrd="0" destOrd="0" parTransId="{38E2AFE8-1723-4686-9877-2C588F0C28AE}" sibTransId="{D021266F-4CCA-43CF-B2A6-D56EB58640E4}"/>
    <dgm:cxn modelId="{244C0E36-1609-4F25-884E-4F4633A27ACE}" srcId="{527DEB2C-16BE-4248-AE88-85FBE13D4771}" destId="{46261344-2E16-4ECB-8B8C-64862F24E378}" srcOrd="1" destOrd="0" parTransId="{89C3E843-A31B-4420-85E3-53EDBDFD5E6D}" sibTransId="{9FBCDDC7-10BB-4AFB-ACF9-926B97F335FC}"/>
    <dgm:cxn modelId="{249A98D2-9D45-47AF-A85C-9A8A53ABF25F}" type="presOf" srcId="{A62697C8-F1FC-47B4-A338-458D294FD5B6}" destId="{7273F1AE-6496-4D21-BF3E-65701BA5E239}" srcOrd="0" destOrd="1" presId="urn:microsoft.com/office/officeart/2005/8/layout/hProcess3"/>
    <dgm:cxn modelId="{A9EDD6E8-DA1F-470E-AE75-BE68095C802B}" srcId="{1A384A54-1D84-4D9C-800B-DC37DE9DDFA0}" destId="{67BE30DF-4192-4AB0-9B24-9B494E0A5B4A}" srcOrd="1" destOrd="0" parTransId="{B7EB425A-9425-4E92-AB36-992F0D352A28}" sibTransId="{34038ADF-2C29-4F27-813E-6A55403C592D}"/>
    <dgm:cxn modelId="{16482498-18C3-4ACF-A89D-CF1C5CCD7E9F}" type="presOf" srcId="{041351D4-2131-4190-8FD6-125BA966532C}" destId="{4DA998BF-2EC7-4597-A6B2-1D57D17F85D6}" srcOrd="0" destOrd="1" presId="urn:microsoft.com/office/officeart/2005/8/layout/hProcess3"/>
    <dgm:cxn modelId="{AAAAED1A-4C2E-4A61-8A58-0D3E207A27E5}" type="presOf" srcId="{369E20F9-5F42-4100-9C4A-08BE123DCA44}" destId="{4DA998BF-2EC7-4597-A6B2-1D57D17F85D6}" srcOrd="0" destOrd="0" presId="urn:microsoft.com/office/officeart/2005/8/layout/hProcess3"/>
    <dgm:cxn modelId="{86C84AE5-532E-4101-91E8-3294F12DBA3B}" type="presOf" srcId="{B8A5E789-9B15-403B-A513-03382E8BA619}" destId="{1FE2DC04-2156-4F43-86D0-C499C9CA5746}" srcOrd="0" destOrd="0" presId="urn:microsoft.com/office/officeart/2005/8/layout/hProcess3"/>
    <dgm:cxn modelId="{0E930E3C-8D2A-41E5-8001-87B9362C298B}" type="presOf" srcId="{1DAD0ECE-C193-4889-87F6-E9A04522A5CC}" destId="{1D3DD5BC-1F24-4479-A4EC-2F29A350AAE2}" srcOrd="0" destOrd="0" presId="urn:microsoft.com/office/officeart/2005/8/layout/hProcess3"/>
    <dgm:cxn modelId="{F05395BC-DD03-4CC8-AB39-76C8A7CE7385}" type="presParOf" srcId="{1FE2DC04-2156-4F43-86D0-C499C9CA5746}" destId="{5746B97C-E2E4-4064-808F-90F977711756}" srcOrd="0" destOrd="0" presId="urn:microsoft.com/office/officeart/2005/8/layout/hProcess3"/>
    <dgm:cxn modelId="{563A48D0-F3EE-4469-BE89-03D00CBBAABE}" type="presParOf" srcId="{1FE2DC04-2156-4F43-86D0-C499C9CA5746}" destId="{D6736C7E-EA23-4AB6-845A-9032EF123DB6}" srcOrd="1" destOrd="0" presId="urn:microsoft.com/office/officeart/2005/8/layout/hProcess3"/>
    <dgm:cxn modelId="{0F9D7854-AFEB-412F-ABA4-C5E9E0710CE7}" type="presParOf" srcId="{D6736C7E-EA23-4AB6-845A-9032EF123DB6}" destId="{96DB3FC1-AE7E-41F5-B1BD-7C1292179CC3}" srcOrd="0" destOrd="0" presId="urn:microsoft.com/office/officeart/2005/8/layout/hProcess3"/>
    <dgm:cxn modelId="{63F7C4DB-CD15-4BAC-A965-5B16C1B11D5F}" type="presParOf" srcId="{D6736C7E-EA23-4AB6-845A-9032EF123DB6}" destId="{6837D6B7-C53D-423E-9E68-4C6F3B99962E}" srcOrd="1" destOrd="0" presId="urn:microsoft.com/office/officeart/2005/8/layout/hProcess3"/>
    <dgm:cxn modelId="{7C61A785-B485-4023-A813-68A49CB7EC79}" type="presParOf" srcId="{6837D6B7-C53D-423E-9E68-4C6F3B99962E}" destId="{6FB0E598-4EE9-4E8A-9498-25BC326C034F}" srcOrd="0" destOrd="0" presId="urn:microsoft.com/office/officeart/2005/8/layout/hProcess3"/>
    <dgm:cxn modelId="{846BF834-1D43-42E6-88F4-B7A85D7004C3}" type="presParOf" srcId="{6837D6B7-C53D-423E-9E68-4C6F3B99962E}" destId="{1D3DD5BC-1F24-4479-A4EC-2F29A350AAE2}" srcOrd="1" destOrd="0" presId="urn:microsoft.com/office/officeart/2005/8/layout/hProcess3"/>
    <dgm:cxn modelId="{F28CBA7D-BE4D-4645-AD09-AC8D5CFAE4BD}" type="presParOf" srcId="{6837D6B7-C53D-423E-9E68-4C6F3B99962E}" destId="{F90A781F-8B79-4F81-9D9B-B41517E76058}" srcOrd="2" destOrd="0" presId="urn:microsoft.com/office/officeart/2005/8/layout/hProcess3"/>
    <dgm:cxn modelId="{0A3D6EA6-DDD8-4092-89C1-BAE85FC1169F}" type="presParOf" srcId="{6837D6B7-C53D-423E-9E68-4C6F3B99962E}" destId="{E2968194-44CA-4AFD-B695-9B993334E2EA}" srcOrd="3" destOrd="0" presId="urn:microsoft.com/office/officeart/2005/8/layout/hProcess3"/>
    <dgm:cxn modelId="{B65AA253-2D93-4805-87B3-EBBF1A17C48B}" type="presParOf" srcId="{6837D6B7-C53D-423E-9E68-4C6F3B99962E}" destId="{4DA998BF-2EC7-4597-A6B2-1D57D17F85D6}" srcOrd="4" destOrd="0" presId="urn:microsoft.com/office/officeart/2005/8/layout/hProcess3"/>
    <dgm:cxn modelId="{676C9A61-616A-4A90-A728-59E67649D359}" type="presParOf" srcId="{D6736C7E-EA23-4AB6-845A-9032EF123DB6}" destId="{E0C4D513-51CE-4C9D-A63C-DBE13F2C903D}" srcOrd="2" destOrd="0" presId="urn:microsoft.com/office/officeart/2005/8/layout/hProcess3"/>
    <dgm:cxn modelId="{23A22DF0-E1A6-4928-AC7A-9AD4A809296D}" type="presParOf" srcId="{D6736C7E-EA23-4AB6-845A-9032EF123DB6}" destId="{0C096758-2432-4D58-A1CE-56EE1FC862AA}" srcOrd="3" destOrd="0" presId="urn:microsoft.com/office/officeart/2005/8/layout/hProcess3"/>
    <dgm:cxn modelId="{C626EDCE-2F2D-4349-831B-F41958B9A1DE}" type="presParOf" srcId="{0C096758-2432-4D58-A1CE-56EE1FC862AA}" destId="{53D34777-01A4-484D-88F8-4213F3239BC1}" srcOrd="0" destOrd="0" presId="urn:microsoft.com/office/officeart/2005/8/layout/hProcess3"/>
    <dgm:cxn modelId="{DDC6F79F-52F1-4826-920A-A949766ADDE8}" type="presParOf" srcId="{0C096758-2432-4D58-A1CE-56EE1FC862AA}" destId="{CCC0435C-CE63-4A0B-8060-A6EE3E1901BE}" srcOrd="1" destOrd="0" presId="urn:microsoft.com/office/officeart/2005/8/layout/hProcess3"/>
    <dgm:cxn modelId="{14005F73-1839-4C4D-9901-947BA9B45B99}" type="presParOf" srcId="{0C096758-2432-4D58-A1CE-56EE1FC862AA}" destId="{AFC731EF-4E08-474A-A07A-83D05FFAA96D}" srcOrd="2" destOrd="0" presId="urn:microsoft.com/office/officeart/2005/8/layout/hProcess3"/>
    <dgm:cxn modelId="{E75D4892-C6B9-4A6A-995E-69898EB5A601}" type="presParOf" srcId="{0C096758-2432-4D58-A1CE-56EE1FC862AA}" destId="{EBA6B55C-EAE7-4C3F-AE20-DE8EF0934AA8}" srcOrd="3" destOrd="0" presId="urn:microsoft.com/office/officeart/2005/8/layout/hProcess3"/>
    <dgm:cxn modelId="{6F1C3789-C9BD-4F48-9568-AFFE6EB5F684}" type="presParOf" srcId="{0C096758-2432-4D58-A1CE-56EE1FC862AA}" destId="{520C3742-79C1-4A78-9A28-51B92F5ADB3A}" srcOrd="4" destOrd="0" presId="urn:microsoft.com/office/officeart/2005/8/layout/hProcess3"/>
    <dgm:cxn modelId="{DB975DF4-341E-4BF3-B5F4-C28F2E33C45A}" type="presParOf" srcId="{D6736C7E-EA23-4AB6-845A-9032EF123DB6}" destId="{AD947B72-57FE-417D-B248-2C1244FC9223}" srcOrd="4" destOrd="0" presId="urn:microsoft.com/office/officeart/2005/8/layout/hProcess3"/>
    <dgm:cxn modelId="{EBDF3C7F-A042-4DBD-9F63-8FD961FB553D}" type="presParOf" srcId="{D6736C7E-EA23-4AB6-845A-9032EF123DB6}" destId="{CC8B26E4-7633-4815-ACBB-9EA18EB31B8B}" srcOrd="5" destOrd="0" presId="urn:microsoft.com/office/officeart/2005/8/layout/hProcess3"/>
    <dgm:cxn modelId="{FB17DD5E-9904-4344-916A-8F6A26E6A42E}" type="presParOf" srcId="{CC8B26E4-7633-4815-ACBB-9EA18EB31B8B}" destId="{A5E283CD-0DFC-4996-899D-37ECE917C94C}" srcOrd="0" destOrd="0" presId="urn:microsoft.com/office/officeart/2005/8/layout/hProcess3"/>
    <dgm:cxn modelId="{1FB73AB6-5A5A-492B-9D12-8D0D2A078216}" type="presParOf" srcId="{CC8B26E4-7633-4815-ACBB-9EA18EB31B8B}" destId="{E6AA78BB-327C-422F-9B26-74F073A6E7A9}" srcOrd="1" destOrd="0" presId="urn:microsoft.com/office/officeart/2005/8/layout/hProcess3"/>
    <dgm:cxn modelId="{299EFEE2-188D-450E-BDCD-E45CFDB2A508}" type="presParOf" srcId="{CC8B26E4-7633-4815-ACBB-9EA18EB31B8B}" destId="{CCA48FAE-8E59-4BBB-91C2-65CDE70DA18C}" srcOrd="2" destOrd="0" presId="urn:microsoft.com/office/officeart/2005/8/layout/hProcess3"/>
    <dgm:cxn modelId="{2E5A5450-4D56-4EFB-83BE-BDD55DCE2933}" type="presParOf" srcId="{CC8B26E4-7633-4815-ACBB-9EA18EB31B8B}" destId="{FE356BE1-8DDD-46F0-B46C-A3B345D487DB}" srcOrd="3" destOrd="0" presId="urn:microsoft.com/office/officeart/2005/8/layout/hProcess3"/>
    <dgm:cxn modelId="{8DF0C362-1333-457A-A844-76433F47D301}" type="presParOf" srcId="{CC8B26E4-7633-4815-ACBB-9EA18EB31B8B}" destId="{7273F1AE-6496-4D21-BF3E-65701BA5E239}" srcOrd="4" destOrd="0" presId="urn:microsoft.com/office/officeart/2005/8/layout/hProcess3"/>
    <dgm:cxn modelId="{5306F6A4-C7C9-421E-B8F6-F4F394BB3FCD}" type="presParOf" srcId="{D6736C7E-EA23-4AB6-845A-9032EF123DB6}" destId="{E7F39701-BDBA-46BF-8A52-5F5393ECA6EB}" srcOrd="6" destOrd="0" presId="urn:microsoft.com/office/officeart/2005/8/layout/hProcess3"/>
    <dgm:cxn modelId="{45190E8D-638D-4855-9E9B-41F71D1DAF24}" type="presParOf" srcId="{D6736C7E-EA23-4AB6-845A-9032EF123DB6}" destId="{3868A281-F264-4C84-9C55-22FC1826C668}" srcOrd="7" destOrd="0" presId="urn:microsoft.com/office/officeart/2005/8/layout/hProcess3"/>
    <dgm:cxn modelId="{D7612D6B-2814-4B91-959D-A73A25683B31}" type="presParOf" srcId="{D6736C7E-EA23-4AB6-845A-9032EF123DB6}" destId="{4B0DB33E-014C-4743-B478-EDF4EC307E3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5E789-9B15-403B-A513-03382E8BA61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D0ECE-C193-4889-87F6-E9A04522A5CC}">
      <dgm:prSet/>
      <dgm:spPr/>
      <dgm:t>
        <a:bodyPr/>
        <a:lstStyle/>
        <a:p>
          <a:pPr rtl="0"/>
          <a:r>
            <a:rPr lang="en-GB" dirty="0" smtClean="0"/>
            <a:t>Project aims:</a:t>
          </a:r>
          <a:endParaRPr lang="en-GB" dirty="0"/>
        </a:p>
      </dgm:t>
    </dgm:pt>
    <dgm:pt modelId="{105EE6AB-0918-42B4-ADE5-1EE9713A210F}" type="parTrans" cxnId="{063C46BF-EE4C-4768-AF4E-E45713AD392B}">
      <dgm:prSet/>
      <dgm:spPr/>
      <dgm:t>
        <a:bodyPr/>
        <a:lstStyle/>
        <a:p>
          <a:endParaRPr lang="en-US"/>
        </a:p>
      </dgm:t>
    </dgm:pt>
    <dgm:pt modelId="{8D33F20E-14EF-4524-806F-FF5CF8DAFC73}" type="sibTrans" cxnId="{063C46BF-EE4C-4768-AF4E-E45713AD392B}">
      <dgm:prSet/>
      <dgm:spPr/>
      <dgm:t>
        <a:bodyPr/>
        <a:lstStyle/>
        <a:p>
          <a:endParaRPr lang="en-US"/>
        </a:p>
      </dgm:t>
    </dgm:pt>
    <dgm:pt modelId="{369E20F9-5F42-4100-9C4A-08BE123DCA44}">
      <dgm:prSet/>
      <dgm:spPr/>
      <dgm:t>
        <a:bodyPr/>
        <a:lstStyle/>
        <a:p>
          <a:pPr rtl="0"/>
          <a:r>
            <a:rPr lang="en-GB" dirty="0" smtClean="0"/>
            <a:t>Broaden the application areas of copper slag</a:t>
          </a:r>
          <a:endParaRPr lang="en-GB" dirty="0"/>
        </a:p>
      </dgm:t>
    </dgm:pt>
    <dgm:pt modelId="{6729B604-C216-45D7-A5DE-CB44DCDEE55A}" type="parTrans" cxnId="{1DC719B1-0FEE-44C1-AA5E-93734534CECD}">
      <dgm:prSet/>
      <dgm:spPr/>
      <dgm:t>
        <a:bodyPr/>
        <a:lstStyle/>
        <a:p>
          <a:endParaRPr lang="en-US"/>
        </a:p>
      </dgm:t>
    </dgm:pt>
    <dgm:pt modelId="{B6182532-EA50-4873-B1A2-1EA4B528ECA3}" type="sibTrans" cxnId="{1DC719B1-0FEE-44C1-AA5E-93734534CECD}">
      <dgm:prSet/>
      <dgm:spPr/>
      <dgm:t>
        <a:bodyPr/>
        <a:lstStyle/>
        <a:p>
          <a:endParaRPr lang="en-US"/>
        </a:p>
      </dgm:t>
    </dgm:pt>
    <dgm:pt modelId="{041351D4-2131-4190-8FD6-125BA966532C}">
      <dgm:prSet/>
      <dgm:spPr/>
      <dgm:t>
        <a:bodyPr/>
        <a:lstStyle/>
        <a:p>
          <a:pPr rtl="0"/>
          <a:r>
            <a:rPr lang="en-GB" dirty="0" smtClean="0"/>
            <a:t>Quality assurance of the slag product/s</a:t>
          </a:r>
          <a:endParaRPr lang="en-GB" dirty="0"/>
        </a:p>
      </dgm:t>
    </dgm:pt>
    <dgm:pt modelId="{69ED6A91-501A-47B0-990F-F594D8D16310}" type="parTrans" cxnId="{F6BAC6A4-B923-4653-A504-5FA1429C0C8E}">
      <dgm:prSet/>
      <dgm:spPr/>
      <dgm:t>
        <a:bodyPr/>
        <a:lstStyle/>
        <a:p>
          <a:endParaRPr lang="en-US"/>
        </a:p>
      </dgm:t>
    </dgm:pt>
    <dgm:pt modelId="{FF8002F4-5503-4AC9-8F4F-54ECB6B8332D}" type="sibTrans" cxnId="{F6BAC6A4-B923-4653-A504-5FA1429C0C8E}">
      <dgm:prSet/>
      <dgm:spPr/>
      <dgm:t>
        <a:bodyPr/>
        <a:lstStyle/>
        <a:p>
          <a:endParaRPr lang="en-US"/>
        </a:p>
      </dgm:t>
    </dgm:pt>
    <dgm:pt modelId="{527DEB2C-16BE-4248-AE88-85FBE13D4771}">
      <dgm:prSet/>
      <dgm:spPr/>
      <dgm:t>
        <a:bodyPr/>
        <a:lstStyle/>
        <a:p>
          <a:pPr rtl="0"/>
          <a:r>
            <a:rPr lang="en-GB" dirty="0" smtClean="0"/>
            <a:t>Slag modification</a:t>
          </a:r>
          <a:endParaRPr lang="en-GB" dirty="0"/>
        </a:p>
      </dgm:t>
    </dgm:pt>
    <dgm:pt modelId="{97D6E2B4-E4A1-4630-996D-E18C5382ED01}" type="parTrans" cxnId="{C5A0201E-3B80-4B1F-A553-0ECD120F212D}">
      <dgm:prSet/>
      <dgm:spPr/>
      <dgm:t>
        <a:bodyPr/>
        <a:lstStyle/>
        <a:p>
          <a:endParaRPr lang="en-US"/>
        </a:p>
      </dgm:t>
    </dgm:pt>
    <dgm:pt modelId="{A272EEF3-1798-4B99-BD22-C0EE7AB767A2}" type="sibTrans" cxnId="{C5A0201E-3B80-4B1F-A553-0ECD120F212D}">
      <dgm:prSet/>
      <dgm:spPr/>
      <dgm:t>
        <a:bodyPr/>
        <a:lstStyle/>
        <a:p>
          <a:endParaRPr lang="en-US"/>
        </a:p>
      </dgm:t>
    </dgm:pt>
    <dgm:pt modelId="{CE76E285-2991-4AE3-8D15-FF53D5BAFD65}">
      <dgm:prSet/>
      <dgm:spPr/>
      <dgm:t>
        <a:bodyPr/>
        <a:lstStyle/>
        <a:p>
          <a:pPr rtl="0"/>
          <a:r>
            <a:rPr lang="en-GB" dirty="0" smtClean="0"/>
            <a:t>Lime, CaO</a:t>
          </a:r>
          <a:endParaRPr lang="en-GB" dirty="0"/>
        </a:p>
      </dgm:t>
    </dgm:pt>
    <dgm:pt modelId="{8E33F4E8-F99C-4154-967E-A8CFC38C6923}" type="parTrans" cxnId="{B590D158-B155-47A0-8379-DF0C0462F764}">
      <dgm:prSet/>
      <dgm:spPr/>
      <dgm:t>
        <a:bodyPr/>
        <a:lstStyle/>
        <a:p>
          <a:endParaRPr lang="en-US"/>
        </a:p>
      </dgm:t>
    </dgm:pt>
    <dgm:pt modelId="{855DCC51-89AA-4459-A468-EE0DD6E5CC10}" type="sibTrans" cxnId="{B590D158-B155-47A0-8379-DF0C0462F764}">
      <dgm:prSet/>
      <dgm:spPr/>
      <dgm:t>
        <a:bodyPr/>
        <a:lstStyle/>
        <a:p>
          <a:endParaRPr lang="en-US"/>
        </a:p>
      </dgm:t>
    </dgm:pt>
    <dgm:pt modelId="{2FD175FA-FD4E-426D-9DBE-9832717C4CEA}">
      <dgm:prSet/>
      <dgm:spPr/>
      <dgm:t>
        <a:bodyPr/>
        <a:lstStyle/>
        <a:p>
          <a:pPr rtl="0"/>
          <a:r>
            <a:rPr lang="en-GB" dirty="0" smtClean="0"/>
            <a:t>Compositions 2FeO-SiO</a:t>
          </a:r>
          <a:r>
            <a:rPr lang="en-GB" baseline="-25000" dirty="0" smtClean="0"/>
            <a:t>2</a:t>
          </a:r>
          <a:r>
            <a:rPr lang="en-GB" dirty="0" smtClean="0"/>
            <a:t> to CaO-FeO-SiO</a:t>
          </a:r>
          <a:r>
            <a:rPr lang="en-GB" baseline="-25000" dirty="0" smtClean="0"/>
            <a:t>2</a:t>
          </a:r>
          <a:endParaRPr lang="en-GB" dirty="0"/>
        </a:p>
      </dgm:t>
    </dgm:pt>
    <dgm:pt modelId="{0710988D-8F2B-4180-9938-3995CAA0917A}" type="parTrans" cxnId="{94F05950-51E6-4A21-B1C6-7B778E265102}">
      <dgm:prSet/>
      <dgm:spPr/>
      <dgm:t>
        <a:bodyPr/>
        <a:lstStyle/>
        <a:p>
          <a:endParaRPr lang="en-US"/>
        </a:p>
      </dgm:t>
    </dgm:pt>
    <dgm:pt modelId="{35D3A131-1BEC-4E8C-AC11-61DF583295C3}" type="sibTrans" cxnId="{94F05950-51E6-4A21-B1C6-7B778E265102}">
      <dgm:prSet/>
      <dgm:spPr/>
      <dgm:t>
        <a:bodyPr/>
        <a:lstStyle/>
        <a:p>
          <a:endParaRPr lang="en-US"/>
        </a:p>
      </dgm:t>
    </dgm:pt>
    <dgm:pt modelId="{FECAAEC8-0CD1-4674-A8BC-B9D624D967BE}">
      <dgm:prSet/>
      <dgm:spPr/>
      <dgm:t>
        <a:bodyPr/>
        <a:lstStyle/>
        <a:p>
          <a:pPr rtl="0"/>
          <a:r>
            <a:rPr lang="en-GB" dirty="0" smtClean="0"/>
            <a:t>Slag products</a:t>
          </a:r>
          <a:endParaRPr lang="en-GB" dirty="0"/>
        </a:p>
      </dgm:t>
    </dgm:pt>
    <dgm:pt modelId="{EAC9B048-025F-4420-9599-A1B3712DADDF}" type="parTrans" cxnId="{3F3DDA78-D0DA-4E71-AEBE-DC1808F189CE}">
      <dgm:prSet/>
      <dgm:spPr/>
      <dgm:t>
        <a:bodyPr/>
        <a:lstStyle/>
        <a:p>
          <a:endParaRPr lang="en-US"/>
        </a:p>
      </dgm:t>
    </dgm:pt>
    <dgm:pt modelId="{677473E9-C48D-404E-9EFD-FC75F20AE1F3}" type="sibTrans" cxnId="{3F3DDA78-D0DA-4E71-AEBE-DC1808F189CE}">
      <dgm:prSet/>
      <dgm:spPr/>
      <dgm:t>
        <a:bodyPr/>
        <a:lstStyle/>
        <a:p>
          <a:endParaRPr lang="en-US"/>
        </a:p>
      </dgm:t>
    </dgm:pt>
    <dgm:pt modelId="{46524A79-3BD3-4C42-8FD6-C1753CE2E633}">
      <dgm:prSet/>
      <dgm:spPr/>
      <dgm:t>
        <a:bodyPr/>
        <a:lstStyle/>
        <a:p>
          <a:pPr rtl="0"/>
          <a:r>
            <a:rPr lang="en-GB" dirty="0" smtClean="0"/>
            <a:t>Up to 25 wt. %</a:t>
          </a:r>
          <a:endParaRPr lang="en-GB" dirty="0"/>
        </a:p>
      </dgm:t>
    </dgm:pt>
    <dgm:pt modelId="{6613E8A3-7286-4AFD-B154-97FEE9DF8466}" type="parTrans" cxnId="{EDBC467D-9A62-472A-87BF-1B49A60A2E2C}">
      <dgm:prSet/>
      <dgm:spPr/>
      <dgm:t>
        <a:bodyPr/>
        <a:lstStyle/>
        <a:p>
          <a:endParaRPr lang="en-US"/>
        </a:p>
      </dgm:t>
    </dgm:pt>
    <dgm:pt modelId="{F042F2A0-DDB5-4B98-98E1-E432FC0D5006}" type="sibTrans" cxnId="{EDBC467D-9A62-472A-87BF-1B49A60A2E2C}">
      <dgm:prSet/>
      <dgm:spPr/>
      <dgm:t>
        <a:bodyPr/>
        <a:lstStyle/>
        <a:p>
          <a:endParaRPr lang="en-US"/>
        </a:p>
      </dgm:t>
    </dgm:pt>
    <dgm:pt modelId="{A62697C8-F1FC-47B4-A338-458D294FD5B6}">
      <dgm:prSet/>
      <dgm:spPr/>
      <dgm:t>
        <a:bodyPr/>
        <a:lstStyle/>
        <a:p>
          <a:pPr rtl="0"/>
          <a:r>
            <a:rPr lang="en-GB" smtClean="0"/>
            <a:t>Parameters:</a:t>
          </a:r>
          <a:endParaRPr lang="en-GB" dirty="0"/>
        </a:p>
      </dgm:t>
    </dgm:pt>
    <dgm:pt modelId="{C15B735F-D140-4411-9267-6579AC59B5B8}" type="parTrans" cxnId="{2213DE0E-047D-4E78-97D8-DAF66DBF9331}">
      <dgm:prSet/>
      <dgm:spPr/>
      <dgm:t>
        <a:bodyPr/>
        <a:lstStyle/>
        <a:p>
          <a:endParaRPr lang="en-US"/>
        </a:p>
      </dgm:t>
    </dgm:pt>
    <dgm:pt modelId="{0553BF51-A3B0-49E7-8263-717AC4649CFC}" type="sibTrans" cxnId="{2213DE0E-047D-4E78-97D8-DAF66DBF9331}">
      <dgm:prSet/>
      <dgm:spPr/>
      <dgm:t>
        <a:bodyPr/>
        <a:lstStyle/>
        <a:p>
          <a:endParaRPr lang="en-US"/>
        </a:p>
      </dgm:t>
    </dgm:pt>
    <dgm:pt modelId="{5514A80F-A89E-4248-B5F7-3F3925CB42EF}">
      <dgm:prSet/>
      <dgm:spPr/>
      <dgm:t>
        <a:bodyPr/>
        <a:lstStyle/>
        <a:p>
          <a:pPr rtl="0"/>
          <a:r>
            <a:rPr lang="en-GB" smtClean="0"/>
            <a:t>Process conditions</a:t>
          </a:r>
          <a:endParaRPr lang="en-GB" dirty="0"/>
        </a:p>
      </dgm:t>
    </dgm:pt>
    <dgm:pt modelId="{DB4F84B9-7704-473D-AAB5-A61E50F53B0D}" type="parTrans" cxnId="{B3CE1D35-3044-4200-9702-571830E46CF8}">
      <dgm:prSet/>
      <dgm:spPr/>
      <dgm:t>
        <a:bodyPr/>
        <a:lstStyle/>
        <a:p>
          <a:endParaRPr lang="en-US"/>
        </a:p>
      </dgm:t>
    </dgm:pt>
    <dgm:pt modelId="{243D1583-249A-4832-B0D8-7B6D3B976BFE}" type="sibTrans" cxnId="{B3CE1D35-3044-4200-9702-571830E46CF8}">
      <dgm:prSet/>
      <dgm:spPr/>
      <dgm:t>
        <a:bodyPr/>
        <a:lstStyle/>
        <a:p>
          <a:endParaRPr lang="en-US"/>
        </a:p>
      </dgm:t>
    </dgm:pt>
    <dgm:pt modelId="{1BBF4A7C-0C31-4BBF-A43C-0D967BEBB55D}">
      <dgm:prSet/>
      <dgm:spPr/>
      <dgm:t>
        <a:bodyPr/>
        <a:lstStyle/>
        <a:p>
          <a:pPr rtl="0"/>
          <a:r>
            <a:rPr lang="en-GB" smtClean="0"/>
            <a:t>Cooling conditions</a:t>
          </a:r>
          <a:endParaRPr lang="en-GB" dirty="0"/>
        </a:p>
      </dgm:t>
    </dgm:pt>
    <dgm:pt modelId="{ABE3BC10-A7AC-4777-9AE6-A2369ADAA7FB}" type="parTrans" cxnId="{950BA394-88A8-4230-84FC-A4188FEB31F4}">
      <dgm:prSet/>
      <dgm:spPr/>
      <dgm:t>
        <a:bodyPr/>
        <a:lstStyle/>
        <a:p>
          <a:endParaRPr lang="en-US"/>
        </a:p>
      </dgm:t>
    </dgm:pt>
    <dgm:pt modelId="{65993C1B-F2BC-4C00-BAB4-257263547D79}" type="sibTrans" cxnId="{950BA394-88A8-4230-84FC-A4188FEB31F4}">
      <dgm:prSet/>
      <dgm:spPr/>
      <dgm:t>
        <a:bodyPr/>
        <a:lstStyle/>
        <a:p>
          <a:endParaRPr lang="en-US"/>
        </a:p>
      </dgm:t>
    </dgm:pt>
    <dgm:pt modelId="{2279ECCC-938A-46B1-B324-D284B10F5930}">
      <dgm:prSet/>
      <dgm:spPr/>
      <dgm:t>
        <a:bodyPr/>
        <a:lstStyle/>
        <a:p>
          <a:pPr rtl="0"/>
          <a:r>
            <a:rPr lang="en-GB" b="1" dirty="0" smtClean="0"/>
            <a:t>Composition</a:t>
          </a:r>
          <a:endParaRPr lang="en-GB" b="1" dirty="0"/>
        </a:p>
      </dgm:t>
    </dgm:pt>
    <dgm:pt modelId="{9B032B71-9CC9-42C4-A697-DFA4CC323380}" type="parTrans" cxnId="{B2ADCC67-188C-4CAE-8BC6-90C900EC3F2F}">
      <dgm:prSet/>
      <dgm:spPr/>
      <dgm:t>
        <a:bodyPr/>
        <a:lstStyle/>
        <a:p>
          <a:endParaRPr lang="en-US"/>
        </a:p>
      </dgm:t>
    </dgm:pt>
    <dgm:pt modelId="{8E935337-4628-4051-A4B0-B5DFC8A63B81}" type="sibTrans" cxnId="{B2ADCC67-188C-4CAE-8BC6-90C900EC3F2F}">
      <dgm:prSet/>
      <dgm:spPr/>
      <dgm:t>
        <a:bodyPr/>
        <a:lstStyle/>
        <a:p>
          <a:endParaRPr lang="en-US"/>
        </a:p>
      </dgm:t>
    </dgm:pt>
    <dgm:pt modelId="{F3EE6AF6-BA65-4B69-9670-98D429E82302}">
      <dgm:prSet/>
      <dgm:spPr/>
      <dgm:t>
        <a:bodyPr/>
        <a:lstStyle/>
        <a:p>
          <a:pPr rtl="0"/>
          <a:r>
            <a:rPr lang="en-GB" b="1" dirty="0" smtClean="0"/>
            <a:t>Leaching behaviour</a:t>
          </a:r>
          <a:endParaRPr lang="en-GB" b="1" dirty="0"/>
        </a:p>
      </dgm:t>
    </dgm:pt>
    <dgm:pt modelId="{7D1B59FD-9F5F-4728-BC8F-52C5EB33F842}" type="parTrans" cxnId="{5CCDD13D-1B37-4997-A162-C6EBA4A26C8A}">
      <dgm:prSet/>
      <dgm:spPr/>
      <dgm:t>
        <a:bodyPr/>
        <a:lstStyle/>
        <a:p>
          <a:endParaRPr lang="en-US"/>
        </a:p>
      </dgm:t>
    </dgm:pt>
    <dgm:pt modelId="{F66CE439-BE5A-468F-B559-3756442AAA91}" type="sibTrans" cxnId="{5CCDD13D-1B37-4997-A162-C6EBA4A26C8A}">
      <dgm:prSet/>
      <dgm:spPr/>
      <dgm:t>
        <a:bodyPr/>
        <a:lstStyle/>
        <a:p>
          <a:endParaRPr lang="en-US"/>
        </a:p>
      </dgm:t>
    </dgm:pt>
    <dgm:pt modelId="{3920D118-741E-4834-95A4-39E485B061E1}">
      <dgm:prSet/>
      <dgm:spPr/>
      <dgm:t>
        <a:bodyPr/>
        <a:lstStyle/>
        <a:p>
          <a:pPr rtl="0"/>
          <a:r>
            <a:rPr lang="en-GB" dirty="0" smtClean="0"/>
            <a:t>Flux</a:t>
          </a:r>
          <a:endParaRPr lang="en-GB" dirty="0"/>
        </a:p>
      </dgm:t>
    </dgm:pt>
    <dgm:pt modelId="{64E26B8D-086D-44ED-9768-8551AA1A3ED8}" type="parTrans" cxnId="{0FBEA061-245E-44E0-8625-C33C7C7813E8}">
      <dgm:prSet/>
      <dgm:spPr/>
      <dgm:t>
        <a:bodyPr/>
        <a:lstStyle/>
        <a:p>
          <a:endParaRPr lang="en-US"/>
        </a:p>
      </dgm:t>
    </dgm:pt>
    <dgm:pt modelId="{93F41467-AD2A-4785-8C5C-A11EB7565C5E}" type="sibTrans" cxnId="{0FBEA061-245E-44E0-8625-C33C7C7813E8}">
      <dgm:prSet/>
      <dgm:spPr/>
      <dgm:t>
        <a:bodyPr/>
        <a:lstStyle/>
        <a:p>
          <a:endParaRPr lang="en-US"/>
        </a:p>
      </dgm:t>
    </dgm:pt>
    <dgm:pt modelId="{1FE2DC04-2156-4F43-86D0-C499C9CA5746}" type="pres">
      <dgm:prSet presAssocID="{B8A5E789-9B15-403B-A513-03382E8BA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6B97C-E2E4-4064-808F-90F977711756}" type="pres">
      <dgm:prSet presAssocID="{B8A5E789-9B15-403B-A513-03382E8BA619}" presName="dummy" presStyleCnt="0"/>
      <dgm:spPr/>
    </dgm:pt>
    <dgm:pt modelId="{D6736C7E-EA23-4AB6-845A-9032EF123DB6}" type="pres">
      <dgm:prSet presAssocID="{B8A5E789-9B15-403B-A513-03382E8BA619}" presName="linH" presStyleCnt="0"/>
      <dgm:spPr/>
    </dgm:pt>
    <dgm:pt modelId="{96DB3FC1-AE7E-41F5-B1BD-7C1292179CC3}" type="pres">
      <dgm:prSet presAssocID="{B8A5E789-9B15-403B-A513-03382E8BA619}" presName="padding1" presStyleCnt="0"/>
      <dgm:spPr/>
    </dgm:pt>
    <dgm:pt modelId="{6837D6B7-C53D-423E-9E68-4C6F3B99962E}" type="pres">
      <dgm:prSet presAssocID="{1DAD0ECE-C193-4889-87F6-E9A04522A5CC}" presName="linV" presStyleCnt="0"/>
      <dgm:spPr/>
    </dgm:pt>
    <dgm:pt modelId="{6FB0E598-4EE9-4E8A-9498-25BC326C034F}" type="pres">
      <dgm:prSet presAssocID="{1DAD0ECE-C193-4889-87F6-E9A04522A5CC}" presName="spVertical1" presStyleCnt="0"/>
      <dgm:spPr/>
    </dgm:pt>
    <dgm:pt modelId="{1D3DD5BC-1F24-4479-A4EC-2F29A350AAE2}" type="pres">
      <dgm:prSet presAssocID="{1DAD0ECE-C193-4889-87F6-E9A04522A5CC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A781F-8B79-4F81-9D9B-B41517E76058}" type="pres">
      <dgm:prSet presAssocID="{1DAD0ECE-C193-4889-87F6-E9A04522A5CC}" presName="spVertical2" presStyleCnt="0"/>
      <dgm:spPr/>
    </dgm:pt>
    <dgm:pt modelId="{E2968194-44CA-4AFD-B695-9B993334E2EA}" type="pres">
      <dgm:prSet presAssocID="{1DAD0ECE-C193-4889-87F6-E9A04522A5CC}" presName="spVertical3" presStyleCnt="0"/>
      <dgm:spPr/>
    </dgm:pt>
    <dgm:pt modelId="{4DA998BF-2EC7-4597-A6B2-1D57D17F85D6}" type="pres">
      <dgm:prSet presAssocID="{1DAD0ECE-C193-4889-87F6-E9A04522A5CC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4D513-51CE-4C9D-A63C-DBE13F2C903D}" type="pres">
      <dgm:prSet presAssocID="{8D33F20E-14EF-4524-806F-FF5CF8DAFC73}" presName="space" presStyleCnt="0"/>
      <dgm:spPr/>
    </dgm:pt>
    <dgm:pt modelId="{0C096758-2432-4D58-A1CE-56EE1FC862AA}" type="pres">
      <dgm:prSet presAssocID="{527DEB2C-16BE-4248-AE88-85FBE13D4771}" presName="linV" presStyleCnt="0"/>
      <dgm:spPr/>
    </dgm:pt>
    <dgm:pt modelId="{53D34777-01A4-484D-88F8-4213F3239BC1}" type="pres">
      <dgm:prSet presAssocID="{527DEB2C-16BE-4248-AE88-85FBE13D4771}" presName="spVertical1" presStyleCnt="0"/>
      <dgm:spPr/>
    </dgm:pt>
    <dgm:pt modelId="{CCC0435C-CE63-4A0B-8060-A6EE3E1901BE}" type="pres">
      <dgm:prSet presAssocID="{527DEB2C-16BE-4248-AE88-85FBE13D4771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31EF-4E08-474A-A07A-83D05FFAA96D}" type="pres">
      <dgm:prSet presAssocID="{527DEB2C-16BE-4248-AE88-85FBE13D4771}" presName="spVertical2" presStyleCnt="0"/>
      <dgm:spPr/>
    </dgm:pt>
    <dgm:pt modelId="{EBA6B55C-EAE7-4C3F-AE20-DE8EF0934AA8}" type="pres">
      <dgm:prSet presAssocID="{527DEB2C-16BE-4248-AE88-85FBE13D4771}" presName="spVertical3" presStyleCnt="0"/>
      <dgm:spPr/>
    </dgm:pt>
    <dgm:pt modelId="{520C3742-79C1-4A78-9A28-51B92F5ADB3A}" type="pres">
      <dgm:prSet presAssocID="{527DEB2C-16BE-4248-AE88-85FBE13D4771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7B72-57FE-417D-B248-2C1244FC9223}" type="pres">
      <dgm:prSet presAssocID="{A272EEF3-1798-4B99-BD22-C0EE7AB767A2}" presName="space" presStyleCnt="0"/>
      <dgm:spPr/>
    </dgm:pt>
    <dgm:pt modelId="{CC8B26E4-7633-4815-ACBB-9EA18EB31B8B}" type="pres">
      <dgm:prSet presAssocID="{FECAAEC8-0CD1-4674-A8BC-B9D624D967BE}" presName="linV" presStyleCnt="0"/>
      <dgm:spPr/>
    </dgm:pt>
    <dgm:pt modelId="{A5E283CD-0DFC-4996-899D-37ECE917C94C}" type="pres">
      <dgm:prSet presAssocID="{FECAAEC8-0CD1-4674-A8BC-B9D624D967BE}" presName="spVertical1" presStyleCnt="0"/>
      <dgm:spPr/>
    </dgm:pt>
    <dgm:pt modelId="{E6AA78BB-327C-422F-9B26-74F073A6E7A9}" type="pres">
      <dgm:prSet presAssocID="{FECAAEC8-0CD1-4674-A8BC-B9D624D967BE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48FAE-8E59-4BBB-91C2-65CDE70DA18C}" type="pres">
      <dgm:prSet presAssocID="{FECAAEC8-0CD1-4674-A8BC-B9D624D967BE}" presName="spVertical2" presStyleCnt="0"/>
      <dgm:spPr/>
    </dgm:pt>
    <dgm:pt modelId="{FE356BE1-8DDD-46F0-B46C-A3B345D487DB}" type="pres">
      <dgm:prSet presAssocID="{FECAAEC8-0CD1-4674-A8BC-B9D624D967BE}" presName="spVertical3" presStyleCnt="0"/>
      <dgm:spPr/>
    </dgm:pt>
    <dgm:pt modelId="{7273F1AE-6496-4D21-BF3E-65701BA5E239}" type="pres">
      <dgm:prSet presAssocID="{FECAAEC8-0CD1-4674-A8BC-B9D624D967BE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39701-BDBA-46BF-8A52-5F5393ECA6EB}" type="pres">
      <dgm:prSet presAssocID="{B8A5E789-9B15-403B-A513-03382E8BA619}" presName="padding2" presStyleCnt="0"/>
      <dgm:spPr/>
    </dgm:pt>
    <dgm:pt modelId="{3868A281-F264-4C84-9C55-22FC1826C668}" type="pres">
      <dgm:prSet presAssocID="{B8A5E789-9B15-403B-A513-03382E8BA619}" presName="negArrow" presStyleCnt="0"/>
      <dgm:spPr/>
    </dgm:pt>
    <dgm:pt modelId="{4B0DB33E-014C-4743-B478-EDF4EC307E35}" type="pres">
      <dgm:prSet presAssocID="{B8A5E789-9B15-403B-A513-03382E8BA619}" presName="backgroundArrow" presStyleLbl="node1" presStyleIdx="0" presStyleCnt="1" custLinFactNeighborX="352" custLinFactNeighborY="-3271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F6BAC6A4-B923-4653-A504-5FA1429C0C8E}" srcId="{1DAD0ECE-C193-4889-87F6-E9A04522A5CC}" destId="{041351D4-2131-4190-8FD6-125BA966532C}" srcOrd="1" destOrd="0" parTransId="{69ED6A91-501A-47B0-990F-F594D8D16310}" sibTransId="{FF8002F4-5503-4AC9-8F4F-54ECB6B8332D}"/>
    <dgm:cxn modelId="{94F05950-51E6-4A21-B1C6-7B778E265102}" srcId="{527DEB2C-16BE-4248-AE88-85FBE13D4771}" destId="{2FD175FA-FD4E-426D-9DBE-9832717C4CEA}" srcOrd="2" destOrd="0" parTransId="{0710988D-8F2B-4180-9938-3995CAA0917A}" sibTransId="{35D3A131-1BEC-4E8C-AC11-61DF583295C3}"/>
    <dgm:cxn modelId="{573835B7-80CC-4F4F-A95A-85260EDA493F}" type="presOf" srcId="{46524A79-3BD3-4C42-8FD6-C1753CE2E633}" destId="{520C3742-79C1-4A78-9A28-51B92F5ADB3A}" srcOrd="0" destOrd="3" presId="urn:microsoft.com/office/officeart/2005/8/layout/hProcess3"/>
    <dgm:cxn modelId="{FF83FD04-1AC6-4057-87C4-8177B762B8C7}" type="presOf" srcId="{5514A80F-A89E-4248-B5F7-3F3925CB42EF}" destId="{7273F1AE-6496-4D21-BF3E-65701BA5E239}" srcOrd="0" destOrd="1" presId="urn:microsoft.com/office/officeart/2005/8/layout/hProcess3"/>
    <dgm:cxn modelId="{2213DE0E-047D-4E78-97D8-DAF66DBF9331}" srcId="{FECAAEC8-0CD1-4674-A8BC-B9D624D967BE}" destId="{A62697C8-F1FC-47B4-A338-458D294FD5B6}" srcOrd="0" destOrd="0" parTransId="{C15B735F-D140-4411-9267-6579AC59B5B8}" sibTransId="{0553BF51-A3B0-49E7-8263-717AC4649CFC}"/>
    <dgm:cxn modelId="{B3CE1D35-3044-4200-9702-571830E46CF8}" srcId="{A62697C8-F1FC-47B4-A338-458D294FD5B6}" destId="{5514A80F-A89E-4248-B5F7-3F3925CB42EF}" srcOrd="0" destOrd="0" parTransId="{DB4F84B9-7704-473D-AAB5-A61E50F53B0D}" sibTransId="{243D1583-249A-4832-B0D8-7B6D3B976BFE}"/>
    <dgm:cxn modelId="{5CCDD13D-1B37-4997-A162-C6EBA4A26C8A}" srcId="{A62697C8-F1FC-47B4-A338-458D294FD5B6}" destId="{F3EE6AF6-BA65-4B69-9670-98D429E82302}" srcOrd="3" destOrd="0" parTransId="{7D1B59FD-9F5F-4728-BC8F-52C5EB33F842}" sibTransId="{F66CE439-BE5A-468F-B559-3756442AAA91}"/>
    <dgm:cxn modelId="{A2535239-E99C-43A7-BBFC-8ABFC2E11926}" type="presOf" srcId="{2FD175FA-FD4E-426D-9DBE-9832717C4CEA}" destId="{520C3742-79C1-4A78-9A28-51B92F5ADB3A}" srcOrd="0" destOrd="2" presId="urn:microsoft.com/office/officeart/2005/8/layout/hProcess3"/>
    <dgm:cxn modelId="{81BF4F53-3951-4C70-90D2-6A34AEBB609D}" type="presOf" srcId="{527DEB2C-16BE-4248-AE88-85FBE13D4771}" destId="{CCC0435C-CE63-4A0B-8060-A6EE3E1901BE}" srcOrd="0" destOrd="0" presId="urn:microsoft.com/office/officeart/2005/8/layout/hProcess3"/>
    <dgm:cxn modelId="{B7D6C8C7-DB77-4AB5-B64D-AA42B94438F2}" type="presOf" srcId="{FECAAEC8-0CD1-4674-A8BC-B9D624D967BE}" destId="{E6AA78BB-327C-422F-9B26-74F073A6E7A9}" srcOrd="0" destOrd="0" presId="urn:microsoft.com/office/officeart/2005/8/layout/hProcess3"/>
    <dgm:cxn modelId="{C5A0201E-3B80-4B1F-A553-0ECD120F212D}" srcId="{B8A5E789-9B15-403B-A513-03382E8BA619}" destId="{527DEB2C-16BE-4248-AE88-85FBE13D4771}" srcOrd="1" destOrd="0" parTransId="{97D6E2B4-E4A1-4630-996D-E18C5382ED01}" sibTransId="{A272EEF3-1798-4B99-BD22-C0EE7AB767A2}"/>
    <dgm:cxn modelId="{063C46BF-EE4C-4768-AF4E-E45713AD392B}" srcId="{B8A5E789-9B15-403B-A513-03382E8BA619}" destId="{1DAD0ECE-C193-4889-87F6-E9A04522A5CC}" srcOrd="0" destOrd="0" parTransId="{105EE6AB-0918-42B4-ADE5-1EE9713A210F}" sibTransId="{8D33F20E-14EF-4524-806F-FF5CF8DAFC73}"/>
    <dgm:cxn modelId="{0FBEA061-245E-44E0-8625-C33C7C7813E8}" srcId="{527DEB2C-16BE-4248-AE88-85FBE13D4771}" destId="{3920D118-741E-4834-95A4-39E485B061E1}" srcOrd="1" destOrd="0" parTransId="{64E26B8D-086D-44ED-9768-8551AA1A3ED8}" sibTransId="{93F41467-AD2A-4785-8C5C-A11EB7565C5E}"/>
    <dgm:cxn modelId="{3EABED54-FABB-472B-AF71-588FA1D49FDA}" type="presOf" srcId="{F3EE6AF6-BA65-4B69-9670-98D429E82302}" destId="{7273F1AE-6496-4D21-BF3E-65701BA5E239}" srcOrd="0" destOrd="4" presId="urn:microsoft.com/office/officeart/2005/8/layout/hProcess3"/>
    <dgm:cxn modelId="{781143A5-A47F-4487-834C-69633872E84F}" type="presOf" srcId="{3920D118-741E-4834-95A4-39E485B061E1}" destId="{520C3742-79C1-4A78-9A28-51B92F5ADB3A}" srcOrd="0" destOrd="1" presId="urn:microsoft.com/office/officeart/2005/8/layout/hProcess3"/>
    <dgm:cxn modelId="{EDBC467D-9A62-472A-87BF-1B49A60A2E2C}" srcId="{527DEB2C-16BE-4248-AE88-85FBE13D4771}" destId="{46524A79-3BD3-4C42-8FD6-C1753CE2E633}" srcOrd="3" destOrd="0" parTransId="{6613E8A3-7286-4AFD-B154-97FEE9DF8466}" sibTransId="{F042F2A0-DDB5-4B98-98E1-E432FC0D5006}"/>
    <dgm:cxn modelId="{B2ADCC67-188C-4CAE-8BC6-90C900EC3F2F}" srcId="{A62697C8-F1FC-47B4-A338-458D294FD5B6}" destId="{2279ECCC-938A-46B1-B324-D284B10F5930}" srcOrd="2" destOrd="0" parTransId="{9B032B71-9CC9-42C4-A697-DFA4CC323380}" sibTransId="{8E935337-4628-4051-A4B0-B5DFC8A63B81}"/>
    <dgm:cxn modelId="{1DC719B1-0FEE-44C1-AA5E-93734534CECD}" srcId="{1DAD0ECE-C193-4889-87F6-E9A04522A5CC}" destId="{369E20F9-5F42-4100-9C4A-08BE123DCA44}" srcOrd="0" destOrd="0" parTransId="{6729B604-C216-45D7-A5DE-CB44DCDEE55A}" sibTransId="{B6182532-EA50-4873-B1A2-1EA4B528ECA3}"/>
    <dgm:cxn modelId="{B590D158-B155-47A0-8379-DF0C0462F764}" srcId="{527DEB2C-16BE-4248-AE88-85FBE13D4771}" destId="{CE76E285-2991-4AE3-8D15-FF53D5BAFD65}" srcOrd="0" destOrd="0" parTransId="{8E33F4E8-F99C-4154-967E-A8CFC38C6923}" sibTransId="{855DCC51-89AA-4459-A468-EE0DD6E5CC10}"/>
    <dgm:cxn modelId="{3F3DDA78-D0DA-4E71-AEBE-DC1808F189CE}" srcId="{B8A5E789-9B15-403B-A513-03382E8BA619}" destId="{FECAAEC8-0CD1-4674-A8BC-B9D624D967BE}" srcOrd="2" destOrd="0" parTransId="{EAC9B048-025F-4420-9599-A1B3712DADDF}" sibTransId="{677473E9-C48D-404E-9EFD-FC75F20AE1F3}"/>
    <dgm:cxn modelId="{70EC34C8-6A58-4BA5-83D2-0DB47E164381}" type="presOf" srcId="{CE76E285-2991-4AE3-8D15-FF53D5BAFD65}" destId="{520C3742-79C1-4A78-9A28-51B92F5ADB3A}" srcOrd="0" destOrd="0" presId="urn:microsoft.com/office/officeart/2005/8/layout/hProcess3"/>
    <dgm:cxn modelId="{5B62C58E-594B-4D8B-B87F-A9766E534D73}" type="presOf" srcId="{2279ECCC-938A-46B1-B324-D284B10F5930}" destId="{7273F1AE-6496-4D21-BF3E-65701BA5E239}" srcOrd="0" destOrd="3" presId="urn:microsoft.com/office/officeart/2005/8/layout/hProcess3"/>
    <dgm:cxn modelId="{C6F89C95-A2B9-4896-A249-7330B81613D7}" type="presOf" srcId="{1BBF4A7C-0C31-4BBF-A43C-0D967BEBB55D}" destId="{7273F1AE-6496-4D21-BF3E-65701BA5E239}" srcOrd="0" destOrd="2" presId="urn:microsoft.com/office/officeart/2005/8/layout/hProcess3"/>
    <dgm:cxn modelId="{249A98D2-9D45-47AF-A85C-9A8A53ABF25F}" type="presOf" srcId="{A62697C8-F1FC-47B4-A338-458D294FD5B6}" destId="{7273F1AE-6496-4D21-BF3E-65701BA5E239}" srcOrd="0" destOrd="0" presId="urn:microsoft.com/office/officeart/2005/8/layout/hProcess3"/>
    <dgm:cxn modelId="{16482498-18C3-4ACF-A89D-CF1C5CCD7E9F}" type="presOf" srcId="{041351D4-2131-4190-8FD6-125BA966532C}" destId="{4DA998BF-2EC7-4597-A6B2-1D57D17F85D6}" srcOrd="0" destOrd="1" presId="urn:microsoft.com/office/officeart/2005/8/layout/hProcess3"/>
    <dgm:cxn modelId="{AAAAED1A-4C2E-4A61-8A58-0D3E207A27E5}" type="presOf" srcId="{369E20F9-5F42-4100-9C4A-08BE123DCA44}" destId="{4DA998BF-2EC7-4597-A6B2-1D57D17F85D6}" srcOrd="0" destOrd="0" presId="urn:microsoft.com/office/officeart/2005/8/layout/hProcess3"/>
    <dgm:cxn modelId="{86C84AE5-532E-4101-91E8-3294F12DBA3B}" type="presOf" srcId="{B8A5E789-9B15-403B-A513-03382E8BA619}" destId="{1FE2DC04-2156-4F43-86D0-C499C9CA5746}" srcOrd="0" destOrd="0" presId="urn:microsoft.com/office/officeart/2005/8/layout/hProcess3"/>
    <dgm:cxn modelId="{0E930E3C-8D2A-41E5-8001-87B9362C298B}" type="presOf" srcId="{1DAD0ECE-C193-4889-87F6-E9A04522A5CC}" destId="{1D3DD5BC-1F24-4479-A4EC-2F29A350AAE2}" srcOrd="0" destOrd="0" presId="urn:microsoft.com/office/officeart/2005/8/layout/hProcess3"/>
    <dgm:cxn modelId="{950BA394-88A8-4230-84FC-A4188FEB31F4}" srcId="{A62697C8-F1FC-47B4-A338-458D294FD5B6}" destId="{1BBF4A7C-0C31-4BBF-A43C-0D967BEBB55D}" srcOrd="1" destOrd="0" parTransId="{ABE3BC10-A7AC-4777-9AE6-A2369ADAA7FB}" sibTransId="{65993C1B-F2BC-4C00-BAB4-257263547D79}"/>
    <dgm:cxn modelId="{F05395BC-DD03-4CC8-AB39-76C8A7CE7385}" type="presParOf" srcId="{1FE2DC04-2156-4F43-86D0-C499C9CA5746}" destId="{5746B97C-E2E4-4064-808F-90F977711756}" srcOrd="0" destOrd="0" presId="urn:microsoft.com/office/officeart/2005/8/layout/hProcess3"/>
    <dgm:cxn modelId="{563A48D0-F3EE-4469-BE89-03D00CBBAABE}" type="presParOf" srcId="{1FE2DC04-2156-4F43-86D0-C499C9CA5746}" destId="{D6736C7E-EA23-4AB6-845A-9032EF123DB6}" srcOrd="1" destOrd="0" presId="urn:microsoft.com/office/officeart/2005/8/layout/hProcess3"/>
    <dgm:cxn modelId="{0F9D7854-AFEB-412F-ABA4-C5E9E0710CE7}" type="presParOf" srcId="{D6736C7E-EA23-4AB6-845A-9032EF123DB6}" destId="{96DB3FC1-AE7E-41F5-B1BD-7C1292179CC3}" srcOrd="0" destOrd="0" presId="urn:microsoft.com/office/officeart/2005/8/layout/hProcess3"/>
    <dgm:cxn modelId="{63F7C4DB-CD15-4BAC-A965-5B16C1B11D5F}" type="presParOf" srcId="{D6736C7E-EA23-4AB6-845A-9032EF123DB6}" destId="{6837D6B7-C53D-423E-9E68-4C6F3B99962E}" srcOrd="1" destOrd="0" presId="urn:microsoft.com/office/officeart/2005/8/layout/hProcess3"/>
    <dgm:cxn modelId="{7C61A785-B485-4023-A813-68A49CB7EC79}" type="presParOf" srcId="{6837D6B7-C53D-423E-9E68-4C6F3B99962E}" destId="{6FB0E598-4EE9-4E8A-9498-25BC326C034F}" srcOrd="0" destOrd="0" presId="urn:microsoft.com/office/officeart/2005/8/layout/hProcess3"/>
    <dgm:cxn modelId="{846BF834-1D43-42E6-88F4-B7A85D7004C3}" type="presParOf" srcId="{6837D6B7-C53D-423E-9E68-4C6F3B99962E}" destId="{1D3DD5BC-1F24-4479-A4EC-2F29A350AAE2}" srcOrd="1" destOrd="0" presId="urn:microsoft.com/office/officeart/2005/8/layout/hProcess3"/>
    <dgm:cxn modelId="{F28CBA7D-BE4D-4645-AD09-AC8D5CFAE4BD}" type="presParOf" srcId="{6837D6B7-C53D-423E-9E68-4C6F3B99962E}" destId="{F90A781F-8B79-4F81-9D9B-B41517E76058}" srcOrd="2" destOrd="0" presId="urn:microsoft.com/office/officeart/2005/8/layout/hProcess3"/>
    <dgm:cxn modelId="{0A3D6EA6-DDD8-4092-89C1-BAE85FC1169F}" type="presParOf" srcId="{6837D6B7-C53D-423E-9E68-4C6F3B99962E}" destId="{E2968194-44CA-4AFD-B695-9B993334E2EA}" srcOrd="3" destOrd="0" presId="urn:microsoft.com/office/officeart/2005/8/layout/hProcess3"/>
    <dgm:cxn modelId="{B65AA253-2D93-4805-87B3-EBBF1A17C48B}" type="presParOf" srcId="{6837D6B7-C53D-423E-9E68-4C6F3B99962E}" destId="{4DA998BF-2EC7-4597-A6B2-1D57D17F85D6}" srcOrd="4" destOrd="0" presId="urn:microsoft.com/office/officeart/2005/8/layout/hProcess3"/>
    <dgm:cxn modelId="{676C9A61-616A-4A90-A728-59E67649D359}" type="presParOf" srcId="{D6736C7E-EA23-4AB6-845A-9032EF123DB6}" destId="{E0C4D513-51CE-4C9D-A63C-DBE13F2C903D}" srcOrd="2" destOrd="0" presId="urn:microsoft.com/office/officeart/2005/8/layout/hProcess3"/>
    <dgm:cxn modelId="{23A22DF0-E1A6-4928-AC7A-9AD4A809296D}" type="presParOf" srcId="{D6736C7E-EA23-4AB6-845A-9032EF123DB6}" destId="{0C096758-2432-4D58-A1CE-56EE1FC862AA}" srcOrd="3" destOrd="0" presId="urn:microsoft.com/office/officeart/2005/8/layout/hProcess3"/>
    <dgm:cxn modelId="{C626EDCE-2F2D-4349-831B-F41958B9A1DE}" type="presParOf" srcId="{0C096758-2432-4D58-A1CE-56EE1FC862AA}" destId="{53D34777-01A4-484D-88F8-4213F3239BC1}" srcOrd="0" destOrd="0" presId="urn:microsoft.com/office/officeart/2005/8/layout/hProcess3"/>
    <dgm:cxn modelId="{DDC6F79F-52F1-4826-920A-A949766ADDE8}" type="presParOf" srcId="{0C096758-2432-4D58-A1CE-56EE1FC862AA}" destId="{CCC0435C-CE63-4A0B-8060-A6EE3E1901BE}" srcOrd="1" destOrd="0" presId="urn:microsoft.com/office/officeart/2005/8/layout/hProcess3"/>
    <dgm:cxn modelId="{14005F73-1839-4C4D-9901-947BA9B45B99}" type="presParOf" srcId="{0C096758-2432-4D58-A1CE-56EE1FC862AA}" destId="{AFC731EF-4E08-474A-A07A-83D05FFAA96D}" srcOrd="2" destOrd="0" presId="urn:microsoft.com/office/officeart/2005/8/layout/hProcess3"/>
    <dgm:cxn modelId="{E75D4892-C6B9-4A6A-995E-69898EB5A601}" type="presParOf" srcId="{0C096758-2432-4D58-A1CE-56EE1FC862AA}" destId="{EBA6B55C-EAE7-4C3F-AE20-DE8EF0934AA8}" srcOrd="3" destOrd="0" presId="urn:microsoft.com/office/officeart/2005/8/layout/hProcess3"/>
    <dgm:cxn modelId="{6F1C3789-C9BD-4F48-9568-AFFE6EB5F684}" type="presParOf" srcId="{0C096758-2432-4D58-A1CE-56EE1FC862AA}" destId="{520C3742-79C1-4A78-9A28-51B92F5ADB3A}" srcOrd="4" destOrd="0" presId="urn:microsoft.com/office/officeart/2005/8/layout/hProcess3"/>
    <dgm:cxn modelId="{DB975DF4-341E-4BF3-B5F4-C28F2E33C45A}" type="presParOf" srcId="{D6736C7E-EA23-4AB6-845A-9032EF123DB6}" destId="{AD947B72-57FE-417D-B248-2C1244FC9223}" srcOrd="4" destOrd="0" presId="urn:microsoft.com/office/officeart/2005/8/layout/hProcess3"/>
    <dgm:cxn modelId="{EBDF3C7F-A042-4DBD-9F63-8FD961FB553D}" type="presParOf" srcId="{D6736C7E-EA23-4AB6-845A-9032EF123DB6}" destId="{CC8B26E4-7633-4815-ACBB-9EA18EB31B8B}" srcOrd="5" destOrd="0" presId="urn:microsoft.com/office/officeart/2005/8/layout/hProcess3"/>
    <dgm:cxn modelId="{FB17DD5E-9904-4344-916A-8F6A26E6A42E}" type="presParOf" srcId="{CC8B26E4-7633-4815-ACBB-9EA18EB31B8B}" destId="{A5E283CD-0DFC-4996-899D-37ECE917C94C}" srcOrd="0" destOrd="0" presId="urn:microsoft.com/office/officeart/2005/8/layout/hProcess3"/>
    <dgm:cxn modelId="{1FB73AB6-5A5A-492B-9D12-8D0D2A078216}" type="presParOf" srcId="{CC8B26E4-7633-4815-ACBB-9EA18EB31B8B}" destId="{E6AA78BB-327C-422F-9B26-74F073A6E7A9}" srcOrd="1" destOrd="0" presId="urn:microsoft.com/office/officeart/2005/8/layout/hProcess3"/>
    <dgm:cxn modelId="{299EFEE2-188D-450E-BDCD-E45CFDB2A508}" type="presParOf" srcId="{CC8B26E4-7633-4815-ACBB-9EA18EB31B8B}" destId="{CCA48FAE-8E59-4BBB-91C2-65CDE70DA18C}" srcOrd="2" destOrd="0" presId="urn:microsoft.com/office/officeart/2005/8/layout/hProcess3"/>
    <dgm:cxn modelId="{2E5A5450-4D56-4EFB-83BE-BDD55DCE2933}" type="presParOf" srcId="{CC8B26E4-7633-4815-ACBB-9EA18EB31B8B}" destId="{FE356BE1-8DDD-46F0-B46C-A3B345D487DB}" srcOrd="3" destOrd="0" presId="urn:microsoft.com/office/officeart/2005/8/layout/hProcess3"/>
    <dgm:cxn modelId="{8DF0C362-1333-457A-A844-76433F47D301}" type="presParOf" srcId="{CC8B26E4-7633-4815-ACBB-9EA18EB31B8B}" destId="{7273F1AE-6496-4D21-BF3E-65701BA5E239}" srcOrd="4" destOrd="0" presId="urn:microsoft.com/office/officeart/2005/8/layout/hProcess3"/>
    <dgm:cxn modelId="{5306F6A4-C7C9-421E-B8F6-F4F394BB3FCD}" type="presParOf" srcId="{D6736C7E-EA23-4AB6-845A-9032EF123DB6}" destId="{E7F39701-BDBA-46BF-8A52-5F5393ECA6EB}" srcOrd="6" destOrd="0" presId="urn:microsoft.com/office/officeart/2005/8/layout/hProcess3"/>
    <dgm:cxn modelId="{45190E8D-638D-4855-9E9B-41F71D1DAF24}" type="presParOf" srcId="{D6736C7E-EA23-4AB6-845A-9032EF123DB6}" destId="{3868A281-F264-4C84-9C55-22FC1826C668}" srcOrd="7" destOrd="0" presId="urn:microsoft.com/office/officeart/2005/8/layout/hProcess3"/>
    <dgm:cxn modelId="{D7612D6B-2814-4B91-959D-A73A25683B31}" type="presParOf" srcId="{D6736C7E-EA23-4AB6-845A-9032EF123DB6}" destId="{4B0DB33E-014C-4743-B478-EDF4EC307E3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B2DDF7-8040-47BA-820D-4B54899999A1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D2CBDC-382A-47A7-95DF-D8C139C6595C}">
      <dgm:prSet custT="1"/>
      <dgm:spPr/>
      <dgm:t>
        <a:bodyPr/>
        <a:lstStyle/>
        <a:p>
          <a:pPr algn="ctr" rtl="0"/>
          <a:r>
            <a:rPr lang="en-GB" sz="2400" dirty="0" smtClean="0"/>
            <a:t>Slag modification</a:t>
          </a:r>
          <a:endParaRPr lang="en-GB" sz="2400" dirty="0"/>
        </a:p>
      </dgm:t>
    </dgm:pt>
    <dgm:pt modelId="{0D300755-438D-4905-955A-90CE67118A91}" type="parTrans" cxnId="{18C44F77-B51E-4DE2-9BF4-C10501FCAEFD}">
      <dgm:prSet/>
      <dgm:spPr/>
      <dgm:t>
        <a:bodyPr/>
        <a:lstStyle/>
        <a:p>
          <a:endParaRPr lang="en-US"/>
        </a:p>
      </dgm:t>
    </dgm:pt>
    <dgm:pt modelId="{2AB95693-1AAF-43EC-8A91-8F13C86F5A1B}" type="sibTrans" cxnId="{18C44F77-B51E-4DE2-9BF4-C10501FCAEFD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EF7A5B0-F347-4666-BF0D-73F3233211DF}">
      <dgm:prSet custT="1"/>
      <dgm:spPr/>
      <dgm:t>
        <a:bodyPr/>
        <a:lstStyle/>
        <a:p>
          <a:pPr algn="ctr" rtl="0"/>
          <a:r>
            <a:rPr lang="en-GB" sz="1800" dirty="0" smtClean="0"/>
            <a:t>CaO up to 25 %</a:t>
          </a:r>
          <a:endParaRPr lang="en-GB" sz="1800" dirty="0"/>
        </a:p>
      </dgm:t>
    </dgm:pt>
    <dgm:pt modelId="{B2D1B31E-D717-4A14-A857-C01D6FD2D7A8}" type="parTrans" cxnId="{00618474-6B29-450C-8AE3-35223059C44D}">
      <dgm:prSet/>
      <dgm:spPr/>
      <dgm:t>
        <a:bodyPr/>
        <a:lstStyle/>
        <a:p>
          <a:endParaRPr lang="en-US"/>
        </a:p>
      </dgm:t>
    </dgm:pt>
    <dgm:pt modelId="{1AE0C772-EC7F-48AD-A0CF-D1E4E2449D62}" type="sibTrans" cxnId="{00618474-6B29-450C-8AE3-35223059C44D}">
      <dgm:prSet/>
      <dgm:spPr/>
      <dgm:t>
        <a:bodyPr/>
        <a:lstStyle/>
        <a:p>
          <a:endParaRPr lang="en-US"/>
        </a:p>
      </dgm:t>
    </dgm:pt>
    <dgm:pt modelId="{254A8344-A6E7-4FC1-BCF8-83538D29F27C}">
      <dgm:prSet custT="1"/>
      <dgm:spPr/>
      <dgm:t>
        <a:bodyPr/>
        <a:lstStyle/>
        <a:p>
          <a:pPr algn="ctr" rtl="0"/>
          <a:r>
            <a:rPr lang="en-GB" sz="2400" dirty="0" smtClean="0"/>
            <a:t>Slag products</a:t>
          </a:r>
          <a:endParaRPr lang="en-GB" sz="2400" dirty="0"/>
        </a:p>
      </dgm:t>
    </dgm:pt>
    <dgm:pt modelId="{92FB64DC-5195-4E49-BD61-7CE3A764526B}" type="parTrans" cxnId="{068E555D-15DF-4295-9068-CEEFD556EA74}">
      <dgm:prSet/>
      <dgm:spPr/>
      <dgm:t>
        <a:bodyPr/>
        <a:lstStyle/>
        <a:p>
          <a:endParaRPr lang="en-US"/>
        </a:p>
      </dgm:t>
    </dgm:pt>
    <dgm:pt modelId="{7102403F-034A-4FC5-BAB9-24DFF9D54CA5}" type="sibTrans" cxnId="{068E555D-15DF-4295-9068-CEEFD556EA7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46757B7-5E74-4816-B919-C941457EE962}">
      <dgm:prSet custT="1"/>
      <dgm:spPr/>
      <dgm:t>
        <a:bodyPr/>
        <a:lstStyle/>
        <a:p>
          <a:pPr algn="ctr" rtl="0"/>
          <a:r>
            <a:rPr lang="en-GB" sz="2400" dirty="0" smtClean="0"/>
            <a:t>Analysis of slag products</a:t>
          </a:r>
          <a:endParaRPr lang="en-GB" sz="2400" dirty="0"/>
        </a:p>
      </dgm:t>
    </dgm:pt>
    <dgm:pt modelId="{1CC03065-A966-4785-A196-92E78ABC66C5}" type="parTrans" cxnId="{1C525C91-6C1C-40D7-B4E0-0BA99C161ABB}">
      <dgm:prSet/>
      <dgm:spPr/>
      <dgm:t>
        <a:bodyPr/>
        <a:lstStyle/>
        <a:p>
          <a:endParaRPr lang="en-US"/>
        </a:p>
      </dgm:t>
    </dgm:pt>
    <dgm:pt modelId="{ECCAED42-F3B2-47D9-B165-75D5EFEFC355}" type="sibTrans" cxnId="{1C525C91-6C1C-40D7-B4E0-0BA99C161ABB}">
      <dgm:prSet/>
      <dgm:spPr/>
      <dgm:t>
        <a:bodyPr/>
        <a:lstStyle/>
        <a:p>
          <a:endParaRPr lang="en-US"/>
        </a:p>
      </dgm:t>
    </dgm:pt>
    <dgm:pt modelId="{D3D8640B-BE6B-4600-8895-356BFE94AD97}">
      <dgm:prSet custT="1"/>
      <dgm:spPr/>
      <dgm:t>
        <a:bodyPr/>
        <a:lstStyle/>
        <a:p>
          <a:pPr algn="ctr" rtl="0"/>
          <a:r>
            <a:rPr lang="en-GB" sz="2400" dirty="0" smtClean="0"/>
            <a:t>Smelting</a:t>
          </a:r>
          <a:endParaRPr lang="en-GB" sz="2400" dirty="0"/>
        </a:p>
      </dgm:t>
    </dgm:pt>
    <dgm:pt modelId="{25E1930C-4F27-4CC4-98B3-C1A109AB32CB}" type="parTrans" cxnId="{E1C584E5-16A2-4688-88D1-C4A3EFCC1765}">
      <dgm:prSet/>
      <dgm:spPr/>
      <dgm:t>
        <a:bodyPr/>
        <a:lstStyle/>
        <a:p>
          <a:endParaRPr lang="en-US"/>
        </a:p>
      </dgm:t>
    </dgm:pt>
    <dgm:pt modelId="{172AA525-0C59-4996-B3EC-2F00B96B0B75}" type="sibTrans" cxnId="{E1C584E5-16A2-4688-88D1-C4A3EFCC1765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3F25FB-7E82-49DC-8A28-A4F06FA9E44A}">
      <dgm:prSet custT="1"/>
      <dgm:spPr/>
      <dgm:t>
        <a:bodyPr/>
        <a:lstStyle/>
        <a:p>
          <a:pPr algn="ctr" rtl="0"/>
          <a:r>
            <a:rPr lang="en-GB" sz="2400" dirty="0" smtClean="0"/>
            <a:t>Semi-slow cooling</a:t>
          </a:r>
          <a:endParaRPr lang="en-GB" sz="2400" dirty="0"/>
        </a:p>
      </dgm:t>
    </dgm:pt>
    <dgm:pt modelId="{4E58E746-0FEF-405C-B482-5F7B074C90AF}" type="parTrans" cxnId="{1F1F846E-63B6-4CF7-85F9-A080AAD84E81}">
      <dgm:prSet/>
      <dgm:spPr/>
      <dgm:t>
        <a:bodyPr/>
        <a:lstStyle/>
        <a:p>
          <a:endParaRPr lang="en-US"/>
        </a:p>
      </dgm:t>
    </dgm:pt>
    <dgm:pt modelId="{CE5EA462-48F4-4BF6-B86A-20E53A85E881}" type="sibTrans" cxnId="{1F1F846E-63B6-4CF7-85F9-A080AAD84E81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DC4FE51-D8ED-4323-9B7B-DE30B5182620}" type="pres">
      <dgm:prSet presAssocID="{51B2DDF7-8040-47BA-820D-4B54899999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74AAB-ACD3-4F5A-8E61-978F82675E63}" type="pres">
      <dgm:prSet presAssocID="{00D2CBDC-382A-47A7-95DF-D8C139C659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95231-0FD9-4345-BA20-EB0B6DCD4AE2}" type="pres">
      <dgm:prSet presAssocID="{2AB95693-1AAF-43EC-8A91-8F13C86F5A1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4F2F87-3C71-4038-AE7C-FA36E59FFCDA}" type="pres">
      <dgm:prSet presAssocID="{2AB95693-1AAF-43EC-8A91-8F13C86F5A1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8AF63EB-316C-47DC-9E33-9F8E809C7C47}" type="pres">
      <dgm:prSet presAssocID="{D3D8640B-BE6B-4600-8895-356BFE94AD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4DE6-997D-4748-8F4C-4B0D4E3632BA}" type="pres">
      <dgm:prSet presAssocID="{172AA525-0C59-4996-B3EC-2F00B96B0B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B2E5C40-A366-44C3-826A-1A9E2C2C4580}" type="pres">
      <dgm:prSet presAssocID="{172AA525-0C59-4996-B3EC-2F00B96B0B7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D1DB2B2-E0AE-4471-8669-1C6B6800A0EF}" type="pres">
      <dgm:prSet presAssocID="{133F25FB-7E82-49DC-8A28-A4F06FA9E4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5EA4-A604-4CFC-B982-515A8434218B}" type="pres">
      <dgm:prSet presAssocID="{CE5EA462-48F4-4BF6-B86A-20E53A85E88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BF966AC-A80B-49DE-9F08-7034CFAFF0AB}" type="pres">
      <dgm:prSet presAssocID="{CE5EA462-48F4-4BF6-B86A-20E53A85E88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0F87418-B692-401B-95F2-822F530DD2A6}" type="pres">
      <dgm:prSet presAssocID="{254A8344-A6E7-4FC1-BCF8-83538D29F27C}" presName="node" presStyleLbl="node1" presStyleIdx="3" presStyleCnt="5" custLinFactNeighborX="0" custLinFactNeighborY="-4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D04B0-DEAD-4A74-A502-8D5FDCC75752}" type="pres">
      <dgm:prSet presAssocID="{7102403F-034A-4FC5-BAB9-24DFF9D54CA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89CE441-48C2-4603-9E31-2ABFAAEED19F}" type="pres">
      <dgm:prSet presAssocID="{7102403F-034A-4FC5-BAB9-24DFF9D54C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847FE57-3027-47AC-8081-A2E182BB0D09}" type="pres">
      <dgm:prSet presAssocID="{646757B7-5E74-4816-B919-C941457EE9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E2DA3-7C5B-4A58-BAA4-2055C0473EF2}" type="presOf" srcId="{CE5EA462-48F4-4BF6-B86A-20E53A85E881}" destId="{0BF966AC-A80B-49DE-9F08-7034CFAFF0AB}" srcOrd="1" destOrd="0" presId="urn:microsoft.com/office/officeart/2005/8/layout/process2"/>
    <dgm:cxn modelId="{A541D69E-3025-42CD-BAE1-81CB73070964}" type="presOf" srcId="{CE5EA462-48F4-4BF6-B86A-20E53A85E881}" destId="{59475EA4-A604-4CFC-B982-515A8434218B}" srcOrd="0" destOrd="0" presId="urn:microsoft.com/office/officeart/2005/8/layout/process2"/>
    <dgm:cxn modelId="{1F1F846E-63B6-4CF7-85F9-A080AAD84E81}" srcId="{51B2DDF7-8040-47BA-820D-4B54899999A1}" destId="{133F25FB-7E82-49DC-8A28-A4F06FA9E44A}" srcOrd="2" destOrd="0" parTransId="{4E58E746-0FEF-405C-B482-5F7B074C90AF}" sibTransId="{CE5EA462-48F4-4BF6-B86A-20E53A85E881}"/>
    <dgm:cxn modelId="{375909FE-1052-4205-B488-694562D08FAE}" type="presOf" srcId="{51B2DDF7-8040-47BA-820D-4B54899999A1}" destId="{DDC4FE51-D8ED-4323-9B7B-DE30B5182620}" srcOrd="0" destOrd="0" presId="urn:microsoft.com/office/officeart/2005/8/layout/process2"/>
    <dgm:cxn modelId="{3D77594C-2099-4FC7-99A7-E69FC2A5FAC3}" type="presOf" srcId="{00D2CBDC-382A-47A7-95DF-D8C139C6595C}" destId="{4E574AAB-ACD3-4F5A-8E61-978F82675E63}" srcOrd="0" destOrd="0" presId="urn:microsoft.com/office/officeart/2005/8/layout/process2"/>
    <dgm:cxn modelId="{8A6A2ABA-D6E9-4838-8320-754033F728CD}" type="presOf" srcId="{D3D8640B-BE6B-4600-8895-356BFE94AD97}" destId="{78AF63EB-316C-47DC-9E33-9F8E809C7C47}" srcOrd="0" destOrd="0" presId="urn:microsoft.com/office/officeart/2005/8/layout/process2"/>
    <dgm:cxn modelId="{068E555D-15DF-4295-9068-CEEFD556EA74}" srcId="{51B2DDF7-8040-47BA-820D-4B54899999A1}" destId="{254A8344-A6E7-4FC1-BCF8-83538D29F27C}" srcOrd="3" destOrd="0" parTransId="{92FB64DC-5195-4E49-BD61-7CE3A764526B}" sibTransId="{7102403F-034A-4FC5-BAB9-24DFF9D54CA5}"/>
    <dgm:cxn modelId="{00618474-6B29-450C-8AE3-35223059C44D}" srcId="{00D2CBDC-382A-47A7-95DF-D8C139C6595C}" destId="{BEF7A5B0-F347-4666-BF0D-73F3233211DF}" srcOrd="0" destOrd="0" parTransId="{B2D1B31E-D717-4A14-A857-C01D6FD2D7A8}" sibTransId="{1AE0C772-EC7F-48AD-A0CF-D1E4E2449D62}"/>
    <dgm:cxn modelId="{148043EF-8DCC-40F0-BA9A-ABEE4C123D88}" type="presOf" srcId="{BEF7A5B0-F347-4666-BF0D-73F3233211DF}" destId="{4E574AAB-ACD3-4F5A-8E61-978F82675E63}" srcOrd="0" destOrd="1" presId="urn:microsoft.com/office/officeart/2005/8/layout/process2"/>
    <dgm:cxn modelId="{06FE91F5-E92B-4475-B882-160B45134DE4}" type="presOf" srcId="{172AA525-0C59-4996-B3EC-2F00B96B0B75}" destId="{A02D4DE6-997D-4748-8F4C-4B0D4E3632BA}" srcOrd="0" destOrd="0" presId="urn:microsoft.com/office/officeart/2005/8/layout/process2"/>
    <dgm:cxn modelId="{87F1C45E-FA86-4519-BFFB-B3452052FF92}" type="presOf" srcId="{7102403F-034A-4FC5-BAB9-24DFF9D54CA5}" destId="{E89CE441-48C2-4603-9E31-2ABFAAEED19F}" srcOrd="1" destOrd="0" presId="urn:microsoft.com/office/officeart/2005/8/layout/process2"/>
    <dgm:cxn modelId="{1C525C91-6C1C-40D7-B4E0-0BA99C161ABB}" srcId="{51B2DDF7-8040-47BA-820D-4B54899999A1}" destId="{646757B7-5E74-4816-B919-C941457EE962}" srcOrd="4" destOrd="0" parTransId="{1CC03065-A966-4785-A196-92E78ABC66C5}" sibTransId="{ECCAED42-F3B2-47D9-B165-75D5EFEFC355}"/>
    <dgm:cxn modelId="{623DFB4F-CB17-4237-B52A-9243BAE350FB}" type="presOf" srcId="{7102403F-034A-4FC5-BAB9-24DFF9D54CA5}" destId="{BD7D04B0-DEAD-4A74-A502-8D5FDCC75752}" srcOrd="0" destOrd="0" presId="urn:microsoft.com/office/officeart/2005/8/layout/process2"/>
    <dgm:cxn modelId="{EEF8B515-6D0E-44AE-B227-C3E5B3205A64}" type="presOf" srcId="{2AB95693-1AAF-43EC-8A91-8F13C86F5A1B}" destId="{13795231-0FD9-4345-BA20-EB0B6DCD4AE2}" srcOrd="0" destOrd="0" presId="urn:microsoft.com/office/officeart/2005/8/layout/process2"/>
    <dgm:cxn modelId="{0E502008-B237-4827-8351-07DEF2642649}" type="presOf" srcId="{172AA525-0C59-4996-B3EC-2F00B96B0B75}" destId="{1B2E5C40-A366-44C3-826A-1A9E2C2C4580}" srcOrd="1" destOrd="0" presId="urn:microsoft.com/office/officeart/2005/8/layout/process2"/>
    <dgm:cxn modelId="{1E5D9C39-211A-4A7E-AE71-F20B563D9AF8}" type="presOf" srcId="{254A8344-A6E7-4FC1-BCF8-83538D29F27C}" destId="{40F87418-B692-401B-95F2-822F530DD2A6}" srcOrd="0" destOrd="0" presId="urn:microsoft.com/office/officeart/2005/8/layout/process2"/>
    <dgm:cxn modelId="{18C44F77-B51E-4DE2-9BF4-C10501FCAEFD}" srcId="{51B2DDF7-8040-47BA-820D-4B54899999A1}" destId="{00D2CBDC-382A-47A7-95DF-D8C139C6595C}" srcOrd="0" destOrd="0" parTransId="{0D300755-438D-4905-955A-90CE67118A91}" sibTransId="{2AB95693-1AAF-43EC-8A91-8F13C86F5A1B}"/>
    <dgm:cxn modelId="{7AA670F0-EE39-4474-A991-474C1EA4AA11}" type="presOf" srcId="{646757B7-5E74-4816-B919-C941457EE962}" destId="{2847FE57-3027-47AC-8081-A2E182BB0D09}" srcOrd="0" destOrd="0" presId="urn:microsoft.com/office/officeart/2005/8/layout/process2"/>
    <dgm:cxn modelId="{149256D1-6036-4C4F-B01F-6AA7AFEE6997}" type="presOf" srcId="{2AB95693-1AAF-43EC-8A91-8F13C86F5A1B}" destId="{F84F2F87-3C71-4038-AE7C-FA36E59FFCDA}" srcOrd="1" destOrd="0" presId="urn:microsoft.com/office/officeart/2005/8/layout/process2"/>
    <dgm:cxn modelId="{E055DC6A-498C-481C-B44B-E651B04AA601}" type="presOf" srcId="{133F25FB-7E82-49DC-8A28-A4F06FA9E44A}" destId="{AD1DB2B2-E0AE-4471-8669-1C6B6800A0EF}" srcOrd="0" destOrd="0" presId="urn:microsoft.com/office/officeart/2005/8/layout/process2"/>
    <dgm:cxn modelId="{E1C584E5-16A2-4688-88D1-C4A3EFCC1765}" srcId="{51B2DDF7-8040-47BA-820D-4B54899999A1}" destId="{D3D8640B-BE6B-4600-8895-356BFE94AD97}" srcOrd="1" destOrd="0" parTransId="{25E1930C-4F27-4CC4-98B3-C1A109AB32CB}" sibTransId="{172AA525-0C59-4996-B3EC-2F00B96B0B75}"/>
    <dgm:cxn modelId="{49CDB80D-537D-41CC-BD30-5302EC237348}" type="presParOf" srcId="{DDC4FE51-D8ED-4323-9B7B-DE30B5182620}" destId="{4E574AAB-ACD3-4F5A-8E61-978F82675E63}" srcOrd="0" destOrd="0" presId="urn:microsoft.com/office/officeart/2005/8/layout/process2"/>
    <dgm:cxn modelId="{F47D60C1-293A-4135-A2AB-D0752EECDBEB}" type="presParOf" srcId="{DDC4FE51-D8ED-4323-9B7B-DE30B5182620}" destId="{13795231-0FD9-4345-BA20-EB0B6DCD4AE2}" srcOrd="1" destOrd="0" presId="urn:microsoft.com/office/officeart/2005/8/layout/process2"/>
    <dgm:cxn modelId="{8915F30A-B218-4B60-9854-0EDE42B29000}" type="presParOf" srcId="{13795231-0FD9-4345-BA20-EB0B6DCD4AE2}" destId="{F84F2F87-3C71-4038-AE7C-FA36E59FFCDA}" srcOrd="0" destOrd="0" presId="urn:microsoft.com/office/officeart/2005/8/layout/process2"/>
    <dgm:cxn modelId="{88FD0CDC-E272-4E87-A066-D5BB44DF1E1E}" type="presParOf" srcId="{DDC4FE51-D8ED-4323-9B7B-DE30B5182620}" destId="{78AF63EB-316C-47DC-9E33-9F8E809C7C47}" srcOrd="2" destOrd="0" presId="urn:microsoft.com/office/officeart/2005/8/layout/process2"/>
    <dgm:cxn modelId="{D8800519-A844-47FD-9430-921410170667}" type="presParOf" srcId="{DDC4FE51-D8ED-4323-9B7B-DE30B5182620}" destId="{A02D4DE6-997D-4748-8F4C-4B0D4E3632BA}" srcOrd="3" destOrd="0" presId="urn:microsoft.com/office/officeart/2005/8/layout/process2"/>
    <dgm:cxn modelId="{4F6300E0-A96E-4676-BF8A-5BFDC0FDBD73}" type="presParOf" srcId="{A02D4DE6-997D-4748-8F4C-4B0D4E3632BA}" destId="{1B2E5C40-A366-44C3-826A-1A9E2C2C4580}" srcOrd="0" destOrd="0" presId="urn:microsoft.com/office/officeart/2005/8/layout/process2"/>
    <dgm:cxn modelId="{B02B90BD-2129-4382-AC0A-FB3EE88CE67E}" type="presParOf" srcId="{DDC4FE51-D8ED-4323-9B7B-DE30B5182620}" destId="{AD1DB2B2-E0AE-4471-8669-1C6B6800A0EF}" srcOrd="4" destOrd="0" presId="urn:microsoft.com/office/officeart/2005/8/layout/process2"/>
    <dgm:cxn modelId="{95C120A6-6683-4A5D-A624-D305DA779C9E}" type="presParOf" srcId="{DDC4FE51-D8ED-4323-9B7B-DE30B5182620}" destId="{59475EA4-A604-4CFC-B982-515A8434218B}" srcOrd="5" destOrd="0" presId="urn:microsoft.com/office/officeart/2005/8/layout/process2"/>
    <dgm:cxn modelId="{8F714BB1-E625-4986-AA82-D000E3A42836}" type="presParOf" srcId="{59475EA4-A604-4CFC-B982-515A8434218B}" destId="{0BF966AC-A80B-49DE-9F08-7034CFAFF0AB}" srcOrd="0" destOrd="0" presId="urn:microsoft.com/office/officeart/2005/8/layout/process2"/>
    <dgm:cxn modelId="{E27F6775-0786-40F6-B7DE-69C7E77A86D1}" type="presParOf" srcId="{DDC4FE51-D8ED-4323-9B7B-DE30B5182620}" destId="{40F87418-B692-401B-95F2-822F530DD2A6}" srcOrd="6" destOrd="0" presId="urn:microsoft.com/office/officeart/2005/8/layout/process2"/>
    <dgm:cxn modelId="{CCCF54C4-6159-4E2B-B438-C95798F5C830}" type="presParOf" srcId="{DDC4FE51-D8ED-4323-9B7B-DE30B5182620}" destId="{BD7D04B0-DEAD-4A74-A502-8D5FDCC75752}" srcOrd="7" destOrd="0" presId="urn:microsoft.com/office/officeart/2005/8/layout/process2"/>
    <dgm:cxn modelId="{76F49FEA-413E-4048-AA22-F04DD79E6D76}" type="presParOf" srcId="{BD7D04B0-DEAD-4A74-A502-8D5FDCC75752}" destId="{E89CE441-48C2-4603-9E31-2ABFAAEED19F}" srcOrd="0" destOrd="0" presId="urn:microsoft.com/office/officeart/2005/8/layout/process2"/>
    <dgm:cxn modelId="{07C56E65-BC43-4509-8510-F0E52769CCF4}" type="presParOf" srcId="{DDC4FE51-D8ED-4323-9B7B-DE30B5182620}" destId="{2847FE57-3027-47AC-8081-A2E182BB0D0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B33E-014C-4743-B478-EDF4EC307E35}">
      <dsp:nvSpPr>
        <dsp:cNvPr id="0" name=""/>
        <dsp:cNvSpPr/>
      </dsp:nvSpPr>
      <dsp:spPr>
        <a:xfrm>
          <a:off x="0" y="153368"/>
          <a:ext cx="11050622" cy="216000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F1AE-6496-4D21-BF3E-65701BA5E239}">
      <dsp:nvSpPr>
        <dsp:cNvPr id="0" name=""/>
        <dsp:cNvSpPr/>
      </dsp:nvSpPr>
      <dsp:spPr>
        <a:xfrm>
          <a:off x="7294558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Parameters: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Process conditions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Cooling conditions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Composition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Leaching behaviour</a:t>
          </a:r>
          <a:endParaRPr lang="en-GB" sz="2300" kern="1200" dirty="0"/>
        </a:p>
      </dsp:txBody>
      <dsp:txXfrm>
        <a:off x="7294558" y="1952022"/>
        <a:ext cx="2668228" cy="2175292"/>
      </dsp:txXfrm>
    </dsp:sp>
    <dsp:sp modelId="{E6AA78BB-327C-422F-9B26-74F073A6E7A9}">
      <dsp:nvSpPr>
        <dsp:cNvPr id="0" name=""/>
        <dsp:cNvSpPr/>
      </dsp:nvSpPr>
      <dsp:spPr>
        <a:xfrm>
          <a:off x="7294558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Slag products</a:t>
          </a:r>
          <a:endParaRPr lang="en-GB" sz="3000" kern="1200" dirty="0"/>
        </a:p>
      </dsp:txBody>
      <dsp:txXfrm>
        <a:off x="7294558" y="764022"/>
        <a:ext cx="2668228" cy="1080000"/>
      </dsp:txXfrm>
    </dsp:sp>
    <dsp:sp modelId="{520C3742-79C1-4A78-9A28-51B92F5ADB3A}">
      <dsp:nvSpPr>
        <dsp:cNvPr id="0" name=""/>
        <dsp:cNvSpPr/>
      </dsp:nvSpPr>
      <dsp:spPr>
        <a:xfrm>
          <a:off x="4092684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Lime, CaO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Flux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Compositions 2FeO-SiO</a:t>
          </a:r>
          <a:r>
            <a:rPr lang="en-GB" sz="2300" kern="1200" baseline="-25000" dirty="0" smtClean="0"/>
            <a:t>2</a:t>
          </a:r>
          <a:r>
            <a:rPr lang="en-GB" sz="2300" kern="1200" dirty="0" smtClean="0"/>
            <a:t> to CaO-FeO-SiO</a:t>
          </a:r>
          <a:r>
            <a:rPr lang="en-GB" sz="2300" kern="1200" baseline="-25000" dirty="0" smtClean="0"/>
            <a:t>2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Up to 25 wt. %</a:t>
          </a:r>
          <a:endParaRPr lang="en-GB" sz="2300" kern="1200" dirty="0"/>
        </a:p>
      </dsp:txBody>
      <dsp:txXfrm>
        <a:off x="4092684" y="1952022"/>
        <a:ext cx="2668228" cy="2175292"/>
      </dsp:txXfrm>
    </dsp:sp>
    <dsp:sp modelId="{CCC0435C-CE63-4A0B-8060-A6EE3E1901BE}">
      <dsp:nvSpPr>
        <dsp:cNvPr id="0" name=""/>
        <dsp:cNvSpPr/>
      </dsp:nvSpPr>
      <dsp:spPr>
        <a:xfrm>
          <a:off x="4092684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Slag modification</a:t>
          </a:r>
          <a:endParaRPr lang="en-GB" sz="3000" kern="1200" dirty="0"/>
        </a:p>
      </dsp:txBody>
      <dsp:txXfrm>
        <a:off x="4092684" y="764022"/>
        <a:ext cx="2668228" cy="1080000"/>
      </dsp:txXfrm>
    </dsp:sp>
    <dsp:sp modelId="{4DA998BF-2EC7-4597-A6B2-1D57D17F85D6}">
      <dsp:nvSpPr>
        <dsp:cNvPr id="0" name=""/>
        <dsp:cNvSpPr/>
      </dsp:nvSpPr>
      <dsp:spPr>
        <a:xfrm>
          <a:off x="890809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Broaden the application areas of copper slag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Quality assurance of the slag product/s</a:t>
          </a:r>
          <a:endParaRPr lang="en-GB" sz="2300" kern="1200" dirty="0"/>
        </a:p>
      </dsp:txBody>
      <dsp:txXfrm>
        <a:off x="890809" y="1952022"/>
        <a:ext cx="2668228" cy="2175292"/>
      </dsp:txXfrm>
    </dsp:sp>
    <dsp:sp modelId="{1D3DD5BC-1F24-4479-A4EC-2F29A350AAE2}">
      <dsp:nvSpPr>
        <dsp:cNvPr id="0" name=""/>
        <dsp:cNvSpPr/>
      </dsp:nvSpPr>
      <dsp:spPr>
        <a:xfrm>
          <a:off x="890809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Project aims:</a:t>
          </a:r>
          <a:endParaRPr lang="en-GB" sz="3000" kern="1200" dirty="0"/>
        </a:p>
      </dsp:txBody>
      <dsp:txXfrm>
        <a:off x="890809" y="764022"/>
        <a:ext cx="2668228" cy="108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B33E-014C-4743-B478-EDF4EC307E35}">
      <dsp:nvSpPr>
        <dsp:cNvPr id="0" name=""/>
        <dsp:cNvSpPr/>
      </dsp:nvSpPr>
      <dsp:spPr>
        <a:xfrm>
          <a:off x="0" y="153368"/>
          <a:ext cx="11050622" cy="216000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F1AE-6496-4D21-BF3E-65701BA5E239}">
      <dsp:nvSpPr>
        <dsp:cNvPr id="0" name=""/>
        <dsp:cNvSpPr/>
      </dsp:nvSpPr>
      <dsp:spPr>
        <a:xfrm>
          <a:off x="7294558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Parameters: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Process conditions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Cooling conditions</a:t>
          </a:r>
          <a:endParaRPr lang="en-GB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Composition</a:t>
          </a:r>
          <a:endParaRPr lang="en-GB" sz="2300" b="1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Leaching behaviour</a:t>
          </a:r>
          <a:endParaRPr lang="en-GB" sz="2300" b="1" kern="1200" dirty="0"/>
        </a:p>
      </dsp:txBody>
      <dsp:txXfrm>
        <a:off x="7294558" y="1952022"/>
        <a:ext cx="2668228" cy="2175292"/>
      </dsp:txXfrm>
    </dsp:sp>
    <dsp:sp modelId="{E6AA78BB-327C-422F-9B26-74F073A6E7A9}">
      <dsp:nvSpPr>
        <dsp:cNvPr id="0" name=""/>
        <dsp:cNvSpPr/>
      </dsp:nvSpPr>
      <dsp:spPr>
        <a:xfrm>
          <a:off x="7294558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Slag products</a:t>
          </a:r>
          <a:endParaRPr lang="en-GB" sz="3000" kern="1200" dirty="0"/>
        </a:p>
      </dsp:txBody>
      <dsp:txXfrm>
        <a:off x="7294558" y="764022"/>
        <a:ext cx="2668228" cy="1080000"/>
      </dsp:txXfrm>
    </dsp:sp>
    <dsp:sp modelId="{520C3742-79C1-4A78-9A28-51B92F5ADB3A}">
      <dsp:nvSpPr>
        <dsp:cNvPr id="0" name=""/>
        <dsp:cNvSpPr/>
      </dsp:nvSpPr>
      <dsp:spPr>
        <a:xfrm>
          <a:off x="4092684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Lime, CaO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Flux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Compositions 2FeO-SiO</a:t>
          </a:r>
          <a:r>
            <a:rPr lang="en-GB" sz="2300" kern="1200" baseline="-25000" dirty="0" smtClean="0"/>
            <a:t>2</a:t>
          </a:r>
          <a:r>
            <a:rPr lang="en-GB" sz="2300" kern="1200" dirty="0" smtClean="0"/>
            <a:t> to CaO-FeO-SiO</a:t>
          </a:r>
          <a:r>
            <a:rPr lang="en-GB" sz="2300" kern="1200" baseline="-25000" dirty="0" smtClean="0"/>
            <a:t>2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Up to 25 wt. %</a:t>
          </a:r>
          <a:endParaRPr lang="en-GB" sz="2300" kern="1200" dirty="0"/>
        </a:p>
      </dsp:txBody>
      <dsp:txXfrm>
        <a:off x="4092684" y="1952022"/>
        <a:ext cx="2668228" cy="2175292"/>
      </dsp:txXfrm>
    </dsp:sp>
    <dsp:sp modelId="{CCC0435C-CE63-4A0B-8060-A6EE3E1901BE}">
      <dsp:nvSpPr>
        <dsp:cNvPr id="0" name=""/>
        <dsp:cNvSpPr/>
      </dsp:nvSpPr>
      <dsp:spPr>
        <a:xfrm>
          <a:off x="4092684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Slag modification</a:t>
          </a:r>
          <a:endParaRPr lang="en-GB" sz="3000" kern="1200" dirty="0"/>
        </a:p>
      </dsp:txBody>
      <dsp:txXfrm>
        <a:off x="4092684" y="764022"/>
        <a:ext cx="2668228" cy="1080000"/>
      </dsp:txXfrm>
    </dsp:sp>
    <dsp:sp modelId="{4DA998BF-2EC7-4597-A6B2-1D57D17F85D6}">
      <dsp:nvSpPr>
        <dsp:cNvPr id="0" name=""/>
        <dsp:cNvSpPr/>
      </dsp:nvSpPr>
      <dsp:spPr>
        <a:xfrm>
          <a:off x="890809" y="1952022"/>
          <a:ext cx="2668228" cy="21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Broaden the application areas of copper slag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Quality assurance of the slag product/s</a:t>
          </a:r>
          <a:endParaRPr lang="en-GB" sz="2300" kern="1200" dirty="0"/>
        </a:p>
      </dsp:txBody>
      <dsp:txXfrm>
        <a:off x="890809" y="1952022"/>
        <a:ext cx="2668228" cy="2175292"/>
      </dsp:txXfrm>
    </dsp:sp>
    <dsp:sp modelId="{1D3DD5BC-1F24-4479-A4EC-2F29A350AAE2}">
      <dsp:nvSpPr>
        <dsp:cNvPr id="0" name=""/>
        <dsp:cNvSpPr/>
      </dsp:nvSpPr>
      <dsp:spPr>
        <a:xfrm>
          <a:off x="890809" y="764022"/>
          <a:ext cx="266822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Project aims:</a:t>
          </a:r>
          <a:endParaRPr lang="en-GB" sz="3000" kern="1200" dirty="0"/>
        </a:p>
      </dsp:txBody>
      <dsp:txXfrm>
        <a:off x="890809" y="764022"/>
        <a:ext cx="2668228" cy="108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4AAB-ACD3-4F5A-8E61-978F82675E63}">
      <dsp:nvSpPr>
        <dsp:cNvPr id="0" name=""/>
        <dsp:cNvSpPr/>
      </dsp:nvSpPr>
      <dsp:spPr>
        <a:xfrm>
          <a:off x="38719" y="3095"/>
          <a:ext cx="2895526" cy="723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Slag modification</a:t>
          </a:r>
          <a:endParaRPr lang="en-GB" sz="2400" kern="1200" dirty="0"/>
        </a:p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CaO up to 25 %</a:t>
          </a:r>
          <a:endParaRPr lang="en-GB" sz="1800" kern="1200" dirty="0"/>
        </a:p>
      </dsp:txBody>
      <dsp:txXfrm>
        <a:off x="59921" y="24297"/>
        <a:ext cx="2853122" cy="681477"/>
      </dsp:txXfrm>
    </dsp:sp>
    <dsp:sp modelId="{13795231-0FD9-4345-BA20-EB0B6DCD4AE2}">
      <dsp:nvSpPr>
        <dsp:cNvPr id="0" name=""/>
        <dsp:cNvSpPr/>
      </dsp:nvSpPr>
      <dsp:spPr>
        <a:xfrm rot="5400000">
          <a:off x="1350755" y="745074"/>
          <a:ext cx="271455" cy="32574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388759" y="772219"/>
        <a:ext cx="195448" cy="190019"/>
      </dsp:txXfrm>
    </dsp:sp>
    <dsp:sp modelId="{78AF63EB-316C-47DC-9E33-9F8E809C7C47}">
      <dsp:nvSpPr>
        <dsp:cNvPr id="0" name=""/>
        <dsp:cNvSpPr/>
      </dsp:nvSpPr>
      <dsp:spPr>
        <a:xfrm>
          <a:off x="38719" y="1088918"/>
          <a:ext cx="2895526" cy="723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Smelting</a:t>
          </a:r>
          <a:endParaRPr lang="en-GB" sz="2400" kern="1200" dirty="0"/>
        </a:p>
      </dsp:txBody>
      <dsp:txXfrm>
        <a:off x="59921" y="1110120"/>
        <a:ext cx="2853122" cy="681477"/>
      </dsp:txXfrm>
    </dsp:sp>
    <dsp:sp modelId="{A02D4DE6-997D-4748-8F4C-4B0D4E3632BA}">
      <dsp:nvSpPr>
        <dsp:cNvPr id="0" name=""/>
        <dsp:cNvSpPr/>
      </dsp:nvSpPr>
      <dsp:spPr>
        <a:xfrm rot="5400000">
          <a:off x="1350755" y="1830897"/>
          <a:ext cx="271455" cy="32574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388759" y="1858042"/>
        <a:ext cx="195448" cy="190019"/>
      </dsp:txXfrm>
    </dsp:sp>
    <dsp:sp modelId="{AD1DB2B2-E0AE-4471-8669-1C6B6800A0EF}">
      <dsp:nvSpPr>
        <dsp:cNvPr id="0" name=""/>
        <dsp:cNvSpPr/>
      </dsp:nvSpPr>
      <dsp:spPr>
        <a:xfrm>
          <a:off x="38719" y="2174741"/>
          <a:ext cx="2895526" cy="723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Semi-slow cooling</a:t>
          </a:r>
          <a:endParaRPr lang="en-GB" sz="2400" kern="1200" dirty="0"/>
        </a:p>
      </dsp:txBody>
      <dsp:txXfrm>
        <a:off x="59921" y="2195943"/>
        <a:ext cx="2853122" cy="681477"/>
      </dsp:txXfrm>
    </dsp:sp>
    <dsp:sp modelId="{59475EA4-A604-4CFC-B982-515A8434218B}">
      <dsp:nvSpPr>
        <dsp:cNvPr id="0" name=""/>
        <dsp:cNvSpPr/>
      </dsp:nvSpPr>
      <dsp:spPr>
        <a:xfrm rot="5400000">
          <a:off x="1357214" y="2908107"/>
          <a:ext cx="258537" cy="32574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388759" y="2941712"/>
        <a:ext cx="195448" cy="180976"/>
      </dsp:txXfrm>
    </dsp:sp>
    <dsp:sp modelId="{40F87418-B692-401B-95F2-822F530DD2A6}">
      <dsp:nvSpPr>
        <dsp:cNvPr id="0" name=""/>
        <dsp:cNvSpPr/>
      </dsp:nvSpPr>
      <dsp:spPr>
        <a:xfrm>
          <a:off x="38719" y="3243338"/>
          <a:ext cx="2895526" cy="723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Slag products</a:t>
          </a:r>
          <a:endParaRPr lang="en-GB" sz="2400" kern="1200" dirty="0"/>
        </a:p>
      </dsp:txBody>
      <dsp:txXfrm>
        <a:off x="59921" y="3264540"/>
        <a:ext cx="2853122" cy="681477"/>
      </dsp:txXfrm>
    </dsp:sp>
    <dsp:sp modelId="{BD7D04B0-DEAD-4A74-A502-8D5FDCC75752}">
      <dsp:nvSpPr>
        <dsp:cNvPr id="0" name=""/>
        <dsp:cNvSpPr/>
      </dsp:nvSpPr>
      <dsp:spPr>
        <a:xfrm rot="5400000">
          <a:off x="1344295" y="3993930"/>
          <a:ext cx="284374" cy="32574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88758" y="4014616"/>
        <a:ext cx="195448" cy="199062"/>
      </dsp:txXfrm>
    </dsp:sp>
    <dsp:sp modelId="{2847FE57-3027-47AC-8081-A2E182BB0D09}">
      <dsp:nvSpPr>
        <dsp:cNvPr id="0" name=""/>
        <dsp:cNvSpPr/>
      </dsp:nvSpPr>
      <dsp:spPr>
        <a:xfrm>
          <a:off x="38719" y="4346386"/>
          <a:ext cx="2895526" cy="7238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Analysis of slag products</a:t>
          </a:r>
          <a:endParaRPr lang="en-GB" sz="2400" kern="1200" dirty="0"/>
        </a:p>
      </dsp:txBody>
      <dsp:txXfrm>
        <a:off x="59921" y="4367588"/>
        <a:ext cx="2853122" cy="681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0.75235</cdr:x>
      <cdr:y>0.63024</cdr:y>
    </cdr:from>
    <cdr:to>
      <cdr:x>0.81856</cdr:x>
      <cdr:y>0.63024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4012028" y="2109699"/>
          <a:ext cx="353097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053D-7956-43E0-B118-9977808A2F1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CC117-6364-4C07-B904-5AAD0A47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0834-A8EE-4A95-A2FD-5466FE112B8B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D9-733C-438D-B5AD-54B7B81C1B0E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AAA-DA80-4A59-8C3A-B441222D5995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7AF9-1217-484E-8311-0506E76D6601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3089-36DA-4626-939A-8029FBA061A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7989-5BA8-4592-83E6-0854F12B76C7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D391-E485-43E6-857B-278BDE5CB9EC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FE69-48E0-442A-8C25-D950FA9594A3}" type="datetime1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559-8B4B-4C68-AB5D-D4D9E47C1935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435-3015-43FD-B9FA-57C49E7E0B8C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520D-9B1C-4821-B238-6B4143F3F8A5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D61B-FA8B-4385-B50E-E63770552219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491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917F-0856-405D-B5DF-CE4041A30C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308" cy="7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kob.kero@ltu.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kob.kero@ltu.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b="1" dirty="0"/>
              <a:t>A STUDY ON THE LEACHABILITY OF METALS FROM MODIFIED COPPER SLAG FOR ADDED VALUE APPLICATIONS</a:t>
            </a:r>
            <a:r>
              <a:rPr lang="en-GB" sz="4400" b="1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Jakob Kero</a:t>
            </a:r>
          </a:p>
          <a:p>
            <a:r>
              <a:rPr lang="en-US" dirty="0" smtClean="0">
                <a:hlinkClick r:id="rId2"/>
              </a:rPr>
              <a:t>Jakob.kero@ltu.se</a:t>
            </a:r>
            <a:endParaRPr lang="en-US" dirty="0" smtClean="0"/>
          </a:p>
          <a:p>
            <a:r>
              <a:rPr lang="en-US" dirty="0" smtClean="0"/>
              <a:t>Ph.D. student in Process Metallurgy,</a:t>
            </a:r>
          </a:p>
          <a:p>
            <a:r>
              <a:rPr lang="en-US" dirty="0" smtClean="0"/>
              <a:t>Luleå University of technology, Sweden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39365"/>
            <a:ext cx="2809875" cy="9525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3" y="39365"/>
            <a:ext cx="7187016" cy="10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SEM-EDS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4303830"/>
              </p:ext>
            </p:extLst>
          </p:nvPr>
        </p:nvGraphicFramePr>
        <p:xfrm>
          <a:off x="332361" y="1362869"/>
          <a:ext cx="11527277" cy="5070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465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  <a:gridCol w="3863292">
                  <a:extLst>
                    <a:ext uri="{9D8B030D-6E8A-4147-A177-3AD203B41FA5}">
                      <a16:colId xmlns:a16="http://schemas.microsoft.com/office/drawing/2014/main" val="2557065396"/>
                    </a:ext>
                  </a:extLst>
                </a:gridCol>
                <a:gridCol w="3827520">
                  <a:extLst>
                    <a:ext uri="{9D8B030D-6E8A-4147-A177-3AD203B41FA5}">
                      <a16:colId xmlns:a16="http://schemas.microsoft.com/office/drawing/2014/main" val="4104976132"/>
                    </a:ext>
                  </a:extLst>
                </a:gridCol>
              </a:tblGrid>
              <a:tr h="49445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Sample C5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Sample C15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Sample C25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265557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  <a:tr h="135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Main phases: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1. Fe, Si, Mg, 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2. Si, Ca, Fe, Al, O – </a:t>
                      </a:r>
                      <a:r>
                        <a:rPr lang="en-GB" sz="2400" baseline="0" dirty="0" smtClean="0">
                          <a:solidFill>
                            <a:srgbClr val="C00000"/>
                          </a:solidFill>
                        </a:rPr>
                        <a:t>(Cu, S, Sb, As) Inclusions</a:t>
                      </a:r>
                      <a:endParaRPr lang="en-GB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Main phases:</a:t>
                      </a:r>
                      <a:r>
                        <a:rPr lang="en-GB" sz="2400" b="1" baseline="0" dirty="0" smtClean="0"/>
                        <a:t> </a:t>
                      </a:r>
                      <a:endParaRPr lang="en-GB" sz="2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2. Si, Ca, Fe, Al, O - </a:t>
                      </a:r>
                      <a:r>
                        <a:rPr lang="en-GB" sz="2400" baseline="0" dirty="0" smtClean="0">
                          <a:solidFill>
                            <a:srgbClr val="C00000"/>
                          </a:solidFill>
                        </a:rPr>
                        <a:t>(Cu, S, Sb, As)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3. Fe, Si, Ca, Mg, 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4. Fe, O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Main phases: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2. Si, Ca, Fe, Al, O - </a:t>
                      </a:r>
                      <a:r>
                        <a:rPr lang="en-GB" sz="2400" baseline="0" dirty="0" smtClean="0">
                          <a:solidFill>
                            <a:srgbClr val="C00000"/>
                          </a:solidFill>
                        </a:rPr>
                        <a:t>(Cu, S, Sb, As)</a:t>
                      </a:r>
                      <a:endParaRPr lang="en-GB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4. Fe, 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5. Ca, Si, Fe, Mg,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4263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63" y="1878872"/>
            <a:ext cx="3467966" cy="2624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93617" y="3212887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263625" y="2940569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18045" y="1878872"/>
            <a:ext cx="3501083" cy="2625813"/>
            <a:chOff x="584885" y="2239403"/>
            <a:chExt cx="3501083" cy="26258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85" y="2239403"/>
              <a:ext cx="3501083" cy="2625813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554787" y="3825972"/>
              <a:ext cx="216000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725456" y="3212253"/>
              <a:ext cx="216000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2655" y="3483172"/>
              <a:ext cx="14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</a:t>
              </a:r>
              <a:endParaRPr lang="en-GB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176" y="2860526"/>
              <a:ext cx="14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860410" y="2906097"/>
            <a:ext cx="1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09021" y="2651674"/>
            <a:ext cx="1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25" name="Oval 24"/>
          <p:cNvSpPr/>
          <p:nvPr/>
        </p:nvSpPr>
        <p:spPr>
          <a:xfrm>
            <a:off x="8823535" y="3393499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376654" y="1878872"/>
            <a:ext cx="3501083" cy="2625813"/>
            <a:chOff x="4407185" y="2239403"/>
            <a:chExt cx="3501083" cy="26258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85" y="2239403"/>
              <a:ext cx="3501083" cy="26258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620890" y="3035141"/>
              <a:ext cx="216000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944482" y="2981594"/>
              <a:ext cx="216000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729398" y="2829192"/>
              <a:ext cx="216000" cy="21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434" y="2665809"/>
              <a:ext cx="14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3</a:t>
              </a:r>
              <a:endParaRPr lang="en-GB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7683" y="2696860"/>
              <a:ext cx="14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4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2193" y="2498705"/>
              <a:ext cx="14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2</a:t>
              </a:r>
              <a:endParaRPr lang="en-GB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968932" y="2971903"/>
            <a:ext cx="1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78203"/>
              </p:ext>
            </p:extLst>
          </p:nvPr>
        </p:nvGraphicFramePr>
        <p:xfrm>
          <a:off x="8037474" y="2178511"/>
          <a:ext cx="3831787" cy="2812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9421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  <a:gridCol w="1952366">
                  <a:extLst>
                    <a:ext uri="{9D8B030D-6E8A-4147-A177-3AD203B41FA5}">
                      <a16:colId xmlns:a16="http://schemas.microsoft.com/office/drawing/2014/main" val="42708142"/>
                    </a:ext>
                  </a:extLst>
                </a:gridCol>
              </a:tblGrid>
              <a:tr h="457354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600" b="1" u="none" dirty="0" smtClean="0"/>
                        <a:t>Mineral phases identified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b="1" u="none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1. Fe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SiO</a:t>
                      </a:r>
                      <a:r>
                        <a:rPr lang="en-US" sz="2400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Fayalite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2. Fe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Magnetite</a:t>
                      </a:r>
                      <a:endParaRPr lang="en-US" sz="2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294590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3. CaFeSi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Hedenbergite</a:t>
                      </a:r>
                      <a:endParaRPr lang="en-US" sz="2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03160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4. CaFeSiO</a:t>
                      </a:r>
                      <a:r>
                        <a:rPr lang="en-US" sz="2400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err="1" smtClean="0"/>
                        <a:t>Kirschstenite</a:t>
                      </a:r>
                      <a:endParaRPr lang="en-US" sz="2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04719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5. Ca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FeSi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err="1" smtClean="0"/>
                        <a:t>Åkermanite</a:t>
                      </a:r>
                      <a:endParaRPr lang="en-US" sz="2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3758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X-ray diffraction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9" y="1269003"/>
            <a:ext cx="6804454" cy="5588997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31805" y="1458097"/>
            <a:ext cx="766119" cy="480266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88541" y="3592786"/>
            <a:ext cx="300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Increasing CaO content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Leaching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562475"/>
            <a:ext cx="12192000" cy="12879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24633"/>
              </p:ext>
            </p:extLst>
          </p:nvPr>
        </p:nvGraphicFramePr>
        <p:xfrm>
          <a:off x="700795" y="1604091"/>
          <a:ext cx="10504647" cy="5209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4023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  <a:gridCol w="5270624">
                  <a:extLst>
                    <a:ext uri="{9D8B030D-6E8A-4147-A177-3AD203B41FA5}">
                      <a16:colId xmlns:a16="http://schemas.microsoft.com/office/drawing/2014/main" val="2557065396"/>
                    </a:ext>
                  </a:extLst>
                </a:gridCol>
              </a:tblGrid>
              <a:tr h="3457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Conductivity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29951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  <a:tr h="1757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pH increases from 9.6 to 10.5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‒"/>
                        <a:tabLst/>
                        <a:defRPr/>
                      </a:pPr>
                      <a:r>
                        <a:rPr lang="en-GB" sz="2400" dirty="0" smtClean="0"/>
                        <a:t>increasing amounts of available Ca.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Conductivity increasing </a:t>
                      </a:r>
                      <a:r>
                        <a:rPr lang="en-GB" sz="2400" baseline="0" dirty="0" smtClean="0"/>
                        <a:t>to 62 µS/cm</a:t>
                      </a:r>
                      <a:endParaRPr lang="en-GB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‒"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Generally low values, below tap water. &lt; 2500 µS/cm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4263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Batch leaching </a:t>
            </a:r>
            <a:r>
              <a:rPr lang="en-US" dirty="0"/>
              <a:t>test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65075"/>
              </p:ext>
            </p:extLst>
          </p:nvPr>
        </p:nvGraphicFramePr>
        <p:xfrm>
          <a:off x="955698" y="2207033"/>
          <a:ext cx="4720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3197"/>
              </p:ext>
            </p:extLst>
          </p:nvPr>
        </p:nvGraphicFramePr>
        <p:xfrm>
          <a:off x="6329408" y="2207033"/>
          <a:ext cx="45477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220047"/>
              </p:ext>
            </p:extLst>
          </p:nvPr>
        </p:nvGraphicFramePr>
        <p:xfrm>
          <a:off x="193182" y="1759724"/>
          <a:ext cx="11794931" cy="3976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5545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  <a:gridCol w="3952994">
                  <a:extLst>
                    <a:ext uri="{9D8B030D-6E8A-4147-A177-3AD203B41FA5}">
                      <a16:colId xmlns:a16="http://schemas.microsoft.com/office/drawing/2014/main" val="2557065396"/>
                    </a:ext>
                  </a:extLst>
                </a:gridCol>
                <a:gridCol w="3916392">
                  <a:extLst>
                    <a:ext uri="{9D8B030D-6E8A-4147-A177-3AD203B41FA5}">
                      <a16:colId xmlns:a16="http://schemas.microsoft.com/office/drawing/2014/main" val="4104976132"/>
                    </a:ext>
                  </a:extLst>
                </a:gridCol>
              </a:tblGrid>
              <a:tr h="4236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Copper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Antimony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Arsenic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35192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Copper decrease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dirty="0" smtClean="0"/>
                        <a:t>~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56 %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C15: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/>
                        <a:t>~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3 times C0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C15: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/>
                        <a:t>~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3 times C0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Batch leaching test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63669"/>
              </p:ext>
            </p:extLst>
          </p:nvPr>
        </p:nvGraphicFramePr>
        <p:xfrm>
          <a:off x="234880" y="2240923"/>
          <a:ext cx="3850763" cy="303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99742"/>
              </p:ext>
            </p:extLst>
          </p:nvPr>
        </p:nvGraphicFramePr>
        <p:xfrm>
          <a:off x="8078114" y="2240921"/>
          <a:ext cx="3892461" cy="307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24340"/>
              </p:ext>
            </p:extLst>
          </p:nvPr>
        </p:nvGraphicFramePr>
        <p:xfrm>
          <a:off x="4127341" y="2240922"/>
          <a:ext cx="3909076" cy="308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CaO addition changed the slag mineralogy of crystalline slag samples</a:t>
            </a:r>
          </a:p>
          <a:p>
            <a:pPr lvl="1"/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SiO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CaFeSi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-25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(transition area) CaFeSiO</a:t>
            </a:r>
            <a:r>
              <a:rPr lang="en-US" baseline="-25000" dirty="0" smtClean="0">
                <a:sym typeface="Wingdings" panose="05000000000000000000" pitchFamily="2" charset="2"/>
              </a:rPr>
              <a:t>4</a:t>
            </a:r>
          </a:p>
          <a:p>
            <a:r>
              <a:rPr lang="en-US" dirty="0" smtClean="0"/>
              <a:t>Leachability of Cu decrease from the slag product.</a:t>
            </a:r>
          </a:p>
          <a:p>
            <a:r>
              <a:rPr lang="en-US" dirty="0" smtClean="0"/>
              <a:t>The leaching of Sb and As was highest at the transition area, CaFeSi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baseline="-25000" dirty="0"/>
          </a:p>
          <a:p>
            <a:r>
              <a:rPr lang="en-US" dirty="0" smtClean="0"/>
              <a:t>Iron </a:t>
            </a:r>
            <a:r>
              <a:rPr lang="en-US" dirty="0"/>
              <a:t>oxide precipitates </a:t>
            </a:r>
            <a:r>
              <a:rPr lang="en-US" dirty="0" smtClean="0"/>
              <a:t>in slag with higher </a:t>
            </a:r>
            <a:r>
              <a:rPr lang="en-US" dirty="0"/>
              <a:t>CaO </a:t>
            </a:r>
            <a:r>
              <a:rPr lang="en-US" dirty="0" smtClean="0"/>
              <a:t>addition (20-25 wt.%).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7" y="5588056"/>
            <a:ext cx="5181600" cy="76829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68" y="5495953"/>
            <a:ext cx="2809875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390" y="1787611"/>
            <a:ext cx="4716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Project partners:</a:t>
            </a:r>
          </a:p>
          <a:p>
            <a:r>
              <a:rPr lang="en-GB" sz="2400" dirty="0" smtClean="0"/>
              <a:t>Luleå University of technology</a:t>
            </a:r>
            <a:endParaRPr lang="en-GB" sz="2400" dirty="0"/>
          </a:p>
          <a:p>
            <a:r>
              <a:rPr lang="sv-SE" sz="2400" dirty="0" smtClean="0"/>
              <a:t>Boliden </a:t>
            </a:r>
            <a:r>
              <a:rPr lang="sv-SE" sz="2400" dirty="0"/>
              <a:t>Mineral AB </a:t>
            </a:r>
            <a:endParaRPr lang="sv-SE" sz="2400" dirty="0" smtClean="0"/>
          </a:p>
          <a:p>
            <a:r>
              <a:rPr lang="sv-SE" sz="2400" dirty="0" smtClean="0"/>
              <a:t>PEAB </a:t>
            </a:r>
            <a:r>
              <a:rPr lang="sv-SE" sz="2400" dirty="0"/>
              <a:t>Anläggning </a:t>
            </a:r>
            <a:r>
              <a:rPr lang="sv-SE" sz="2400" dirty="0" smtClean="0"/>
              <a:t>AB</a:t>
            </a:r>
          </a:p>
          <a:p>
            <a:r>
              <a:rPr lang="sv-SE" sz="2400" dirty="0" err="1" smtClean="0"/>
              <a:t>Xore</a:t>
            </a:r>
            <a:r>
              <a:rPr lang="sv-SE" sz="2400" dirty="0" smtClean="0"/>
              <a:t> AB</a:t>
            </a:r>
          </a:p>
          <a:p>
            <a:r>
              <a:rPr lang="sv-SE" sz="2400" dirty="0" smtClean="0"/>
              <a:t>Nordkalk </a:t>
            </a:r>
            <a:r>
              <a:rPr lang="sv-SE" sz="2400" dirty="0"/>
              <a:t>AB</a:t>
            </a:r>
          </a:p>
          <a:p>
            <a:endParaRPr lang="en-GB" b="1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7" y="5588056"/>
            <a:ext cx="5181600" cy="76829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422057" y="184785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Contact details:</a:t>
            </a:r>
          </a:p>
          <a:p>
            <a:pPr marL="0" indent="0">
              <a:buNone/>
            </a:pPr>
            <a:r>
              <a:rPr lang="en-US" sz="2400" dirty="0"/>
              <a:t>Jakob Kero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Jakob.kero@ltu.se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Ph.D. student in Process Metallurgy,</a:t>
            </a:r>
          </a:p>
          <a:p>
            <a:pPr marL="0" indent="0">
              <a:buNone/>
            </a:pPr>
            <a:r>
              <a:rPr lang="en-US" sz="2400" dirty="0"/>
              <a:t>Luleå University of technology, Sweden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68" y="5495953"/>
            <a:ext cx="28098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Methodology</a:t>
            </a:r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6th Slag </a:t>
            </a:r>
            <a:r>
              <a:rPr lang="en-US" dirty="0" err="1" smtClean="0"/>
              <a:t>Valorisation</a:t>
            </a:r>
            <a:r>
              <a:rPr lang="en-US" dirty="0" smtClean="0"/>
              <a:t> Symposium, 03.04.2019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the project IQ slag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0518074"/>
              </p:ext>
            </p:extLst>
          </p:nvPr>
        </p:nvGraphicFramePr>
        <p:xfrm>
          <a:off x="449093" y="1319787"/>
          <a:ext cx="110506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3885" y="1510080"/>
            <a:ext cx="791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Innovative quality assured fayalite slag products</a:t>
            </a:r>
            <a:endParaRPr lang="en-GB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the project IQ slag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0595093"/>
              </p:ext>
            </p:extLst>
          </p:nvPr>
        </p:nvGraphicFramePr>
        <p:xfrm>
          <a:off x="449093" y="1319787"/>
          <a:ext cx="110506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3885" y="1510080"/>
            <a:ext cx="791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Innovative quality assured fayalite slag products</a:t>
            </a:r>
            <a:endParaRPr lang="en-GB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6th Slag </a:t>
            </a:r>
            <a:r>
              <a:rPr lang="en-US" dirty="0" err="1" smtClean="0"/>
              <a:t>Valorisation</a:t>
            </a:r>
            <a:r>
              <a:rPr lang="en-US" dirty="0" smtClean="0"/>
              <a:t> Symposium, 03.04.2019</a:t>
            </a:r>
            <a:endParaRPr lang="en-US" dirty="0"/>
          </a:p>
        </p:txBody>
      </p:sp>
      <p:graphicFrame>
        <p:nvGraphicFramePr>
          <p:cNvPr id="3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120517"/>
              </p:ext>
            </p:extLst>
          </p:nvPr>
        </p:nvGraphicFramePr>
        <p:xfrm>
          <a:off x="900753" y="1513418"/>
          <a:ext cx="10651595" cy="5344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1595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</a:tblGrid>
              <a:tr h="542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Pyrometallurgical</a:t>
                      </a:r>
                      <a:r>
                        <a:rPr lang="en-US" sz="2800" b="1" dirty="0" smtClean="0"/>
                        <a:t> copper extraction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48019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process overview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2" idx="0"/>
            <a:endCxn id="27" idx="2"/>
          </p:cNvCxnSpPr>
          <p:nvPr/>
        </p:nvCxnSpPr>
        <p:spPr>
          <a:xfrm flipH="1" flipV="1">
            <a:off x="4883558" y="3153502"/>
            <a:ext cx="1" cy="410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1151654" y="4186700"/>
            <a:ext cx="1634412" cy="75174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Slag </a:t>
            </a:r>
            <a:r>
              <a:rPr lang="en-US" dirty="0"/>
              <a:t>former SiO</a:t>
            </a:r>
            <a:r>
              <a:rPr lang="en-US" baseline="-25000" dirty="0"/>
              <a:t>2</a:t>
            </a:r>
            <a:r>
              <a:rPr lang="en-US" dirty="0"/>
              <a:t> , air, </a:t>
            </a:r>
            <a:r>
              <a:rPr lang="en-US" dirty="0" smtClean="0"/>
              <a:t>heat</a:t>
            </a:r>
            <a:endParaRPr lang="en-US" baseline="-25000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3590053" y="3564147"/>
            <a:ext cx="2587011" cy="199684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Pyrometallurgical</a:t>
            </a:r>
            <a:r>
              <a:rPr lang="en-US" dirty="0" smtClean="0">
                <a:solidFill>
                  <a:schemeClr val="tx1"/>
                </a:solidFill>
              </a:rPr>
              <a:t> processes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Smelting – converting - refining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1151654" y="3195324"/>
            <a:ext cx="1634412" cy="79310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Cu-conc.</a:t>
            </a:r>
          </a:p>
          <a:p>
            <a:pPr algn="ctr"/>
            <a:r>
              <a:rPr lang="en-US"/>
              <a:t>Cu-Fe-S</a:t>
            </a:r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6393378" y="5978687"/>
            <a:ext cx="1634412" cy="79310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Electrorefining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6416996" y="4166020"/>
            <a:ext cx="1634412" cy="793102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Slag, FeO-SiO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066352" y="2360400"/>
            <a:ext cx="1634412" cy="793102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 gas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1" idx="3"/>
            <a:endCxn id="22" idx="1"/>
          </p:cNvCxnSpPr>
          <p:nvPr/>
        </p:nvCxnSpPr>
        <p:spPr>
          <a:xfrm>
            <a:off x="2786066" y="4562571"/>
            <a:ext cx="803987" cy="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2" idx="1"/>
          </p:cNvCxnSpPr>
          <p:nvPr/>
        </p:nvCxnSpPr>
        <p:spPr>
          <a:xfrm>
            <a:off x="2786066" y="3591875"/>
            <a:ext cx="803987" cy="97069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2" idx="3"/>
            <a:endCxn id="25" idx="1"/>
          </p:cNvCxnSpPr>
          <p:nvPr/>
        </p:nvCxnSpPr>
        <p:spPr>
          <a:xfrm flipV="1">
            <a:off x="6177064" y="4562571"/>
            <a:ext cx="239932" cy="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2" idx="2"/>
            <a:endCxn id="24" idx="1"/>
          </p:cNvCxnSpPr>
          <p:nvPr/>
        </p:nvCxnSpPr>
        <p:spPr>
          <a:xfrm rot="16200000" flipH="1">
            <a:off x="5231347" y="5213207"/>
            <a:ext cx="814242" cy="15098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279859" y="4166020"/>
            <a:ext cx="1702341" cy="793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Slag modification</a:t>
            </a:r>
            <a:endParaRPr lang="en-GB" dirty="0"/>
          </a:p>
        </p:txBody>
      </p:sp>
      <p:cxnSp>
        <p:nvCxnSpPr>
          <p:cNvPr id="33" name="Elbow Connector 32"/>
          <p:cNvCxnSpPr>
            <a:stCxn id="13" idx="2"/>
          </p:cNvCxnSpPr>
          <p:nvPr/>
        </p:nvCxnSpPr>
        <p:spPr>
          <a:xfrm rot="5400000">
            <a:off x="7551387" y="3584799"/>
            <a:ext cx="205321" cy="295396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</p:cNvCxnSpPr>
          <p:nvPr/>
        </p:nvCxnSpPr>
        <p:spPr>
          <a:xfrm>
            <a:off x="9982200" y="4562571"/>
            <a:ext cx="3783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3"/>
            <a:endCxn id="13" idx="1"/>
          </p:cNvCxnSpPr>
          <p:nvPr/>
        </p:nvCxnSpPr>
        <p:spPr>
          <a:xfrm>
            <a:off x="8051408" y="4562571"/>
            <a:ext cx="2284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439947" y="4268682"/>
            <a:ext cx="122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Slag products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281152" y="5220326"/>
            <a:ext cx="199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Cu-recycling</a:t>
            </a:r>
            <a:endParaRPr lang="en-GB" dirty="0"/>
          </a:p>
        </p:txBody>
      </p: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9131029" y="3667328"/>
            <a:ext cx="1" cy="498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2444" y="3250779"/>
            <a:ext cx="63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CaO</a:t>
            </a:r>
            <a:endParaRPr lang="en-GB" dirty="0"/>
          </a:p>
        </p:txBody>
      </p:sp>
      <p:sp>
        <p:nvSpPr>
          <p:cNvPr id="34" name="Flowchart: Process 33"/>
          <p:cNvSpPr/>
          <p:nvPr/>
        </p:nvSpPr>
        <p:spPr>
          <a:xfrm>
            <a:off x="1156903" y="5117191"/>
            <a:ext cx="1634412" cy="75174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Cu-conc.</a:t>
            </a:r>
            <a:endParaRPr lang="en-US" dirty="0"/>
          </a:p>
        </p:txBody>
      </p:sp>
      <p:cxnSp>
        <p:nvCxnSpPr>
          <p:cNvPr id="35" name="Elbow Connector 34"/>
          <p:cNvCxnSpPr>
            <a:stCxn id="34" idx="3"/>
            <a:endCxn id="22" idx="1"/>
          </p:cNvCxnSpPr>
          <p:nvPr/>
        </p:nvCxnSpPr>
        <p:spPr>
          <a:xfrm flipV="1">
            <a:off x="2791315" y="4562572"/>
            <a:ext cx="798738" cy="93049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41"/>
          <p:cNvSpPr/>
          <p:nvPr/>
        </p:nvSpPr>
        <p:spPr>
          <a:xfrm>
            <a:off x="8347788" y="5983613"/>
            <a:ext cx="1634412" cy="793102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Cu-metal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4" idx="3"/>
            <a:endCxn id="42" idx="1"/>
          </p:cNvCxnSpPr>
          <p:nvPr/>
        </p:nvCxnSpPr>
        <p:spPr>
          <a:xfrm>
            <a:off x="8027790" y="6375238"/>
            <a:ext cx="319998" cy="4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00764" y="2762250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3317" y="2559022"/>
            <a:ext cx="167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Sulphuric acid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13" grpId="0" animBg="1"/>
      <p:bldP spid="44" grpId="0"/>
      <p:bldP spid="26" grpId="0"/>
      <p:bldP spid="8" grpId="0"/>
      <p:bldP spid="4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slag modification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892216"/>
              </p:ext>
            </p:extLst>
          </p:nvPr>
        </p:nvGraphicFramePr>
        <p:xfrm>
          <a:off x="8377370" y="1142276"/>
          <a:ext cx="2972966" cy="507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61876"/>
              </p:ext>
            </p:extLst>
          </p:nvPr>
        </p:nvGraphicFramePr>
        <p:xfrm>
          <a:off x="838197" y="4376039"/>
          <a:ext cx="6953521" cy="1598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3521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</a:tblGrid>
              <a:tr h="3553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600" b="1" u="none" dirty="0" smtClean="0"/>
                        <a:t>Lab-scale trials - slag modification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111096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Characterisation</a:t>
                      </a:r>
                      <a:r>
                        <a:rPr lang="en-US" sz="2400" dirty="0" smtClean="0"/>
                        <a:t> of</a:t>
                      </a:r>
                      <a:r>
                        <a:rPr lang="en-US" sz="2400" baseline="0" dirty="0" smtClean="0"/>
                        <a:t> the crystalline slag samples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Investigation</a:t>
                      </a:r>
                      <a:r>
                        <a:rPr lang="en-US" sz="2400" baseline="0" dirty="0" smtClean="0"/>
                        <a:t> of</a:t>
                      </a:r>
                      <a:r>
                        <a:rPr lang="en-US" sz="2400" dirty="0" smtClean="0"/>
                        <a:t> leaching</a:t>
                      </a:r>
                      <a:r>
                        <a:rPr lang="en-US" sz="2400" baseline="0" dirty="0" smtClean="0"/>
                        <a:t> behavior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47789"/>
              </p:ext>
            </p:extLst>
          </p:nvPr>
        </p:nvGraphicFramePr>
        <p:xfrm>
          <a:off x="838198" y="1370876"/>
          <a:ext cx="695352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3520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</a:tblGrid>
              <a:tr h="4743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/>
                        <a:t>Feasibility study for industrial full-scale trials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2051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/>
                        <a:t>Aims: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Investigate possible process modifications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 smtClean="0"/>
                        <a:t>         - Amount of l</a:t>
                      </a:r>
                      <a:r>
                        <a:rPr lang="en-US" sz="2400" dirty="0" smtClean="0"/>
                        <a:t>ime addition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/>
                        <a:t>        </a:t>
                      </a:r>
                      <a:r>
                        <a:rPr lang="en-US" sz="2400" baseline="0" dirty="0" smtClean="0"/>
                        <a:t> - </a:t>
                      </a:r>
                      <a:r>
                        <a:rPr lang="en-US" sz="2400" baseline="0" dirty="0" err="1" smtClean="0"/>
                        <a:t>Liquidus</a:t>
                      </a:r>
                      <a:r>
                        <a:rPr lang="en-US" sz="2400" baseline="0" dirty="0" smtClean="0"/>
                        <a:t> temperatures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Lowering content and leachability of critical environmental elements in slag 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621263"/>
              </p:ext>
            </p:extLst>
          </p:nvPr>
        </p:nvGraphicFramePr>
        <p:xfrm>
          <a:off x="566670" y="1395868"/>
          <a:ext cx="5013123" cy="3044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3123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</a:tblGrid>
              <a:tr h="4648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600" b="1" u="none" dirty="0" smtClean="0"/>
                        <a:t>Smelting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25569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dirty="0" smtClean="0"/>
                        <a:t>6 Samples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dirty="0" smtClean="0"/>
                        <a:t>CaO : 3.7 (0), 5, 10, 15, 20 and 25 wt. 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dirty="0" smtClean="0"/>
                        <a:t>Temp: 1250 </a:t>
                      </a:r>
                      <a:r>
                        <a:rPr lang="en-GB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GB" sz="2200" dirty="0" smtClean="0"/>
                        <a:t>C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Time: 2.0 hours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Argon-atmosphere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Al</a:t>
                      </a:r>
                      <a:r>
                        <a:rPr lang="en-GB" sz="2200" baseline="-25000" dirty="0" smtClean="0"/>
                        <a:t>2</a:t>
                      </a:r>
                      <a:r>
                        <a:rPr lang="en-GB" sz="2200" dirty="0" smtClean="0"/>
                        <a:t>O</a:t>
                      </a:r>
                      <a:r>
                        <a:rPr lang="en-GB" sz="2200" baseline="-25000" dirty="0" smtClean="0"/>
                        <a:t>3</a:t>
                      </a:r>
                      <a:r>
                        <a:rPr lang="en-GB" sz="2200" dirty="0" smtClean="0"/>
                        <a:t>- </a:t>
                      </a:r>
                      <a:r>
                        <a:rPr lang="en-GB" sz="2200" dirty="0" smtClean="0"/>
                        <a:t>crucibles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err="1" smtClean="0"/>
                        <a:t>Cooling</a:t>
                      </a:r>
                      <a:r>
                        <a:rPr lang="en-GB" sz="2200" dirty="0" smtClean="0"/>
                        <a:t> time: 4 hrs 24 min  </a:t>
                      </a:r>
                      <a:endParaRPr lang="en-US" sz="2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graphicFrame>
        <p:nvGraphicFramePr>
          <p:cNvPr id="3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911727"/>
              </p:ext>
            </p:extLst>
          </p:nvPr>
        </p:nvGraphicFramePr>
        <p:xfrm>
          <a:off x="566670" y="4448767"/>
          <a:ext cx="5013123" cy="2316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3123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</a:tblGrid>
              <a:tr h="4434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600" b="1" u="none" dirty="0" smtClean="0"/>
                        <a:t>Leaching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182925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Batch leaching</a:t>
                      </a:r>
                      <a:r>
                        <a:rPr lang="en-GB" sz="2200" baseline="0" dirty="0" smtClean="0"/>
                        <a:t> test, EN12467-2</a:t>
                      </a:r>
                      <a:endParaRPr lang="en-GB" sz="22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Remelted samples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Liquid/solid: 10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Time: 24 hours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 smtClean="0"/>
                        <a:t>Filtration of eluate: 0.45µm filter</a:t>
                      </a:r>
                      <a:endParaRPr lang="en-US" sz="2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52" name="Rounded Rectangle 151"/>
          <p:cNvSpPr/>
          <p:nvPr/>
        </p:nvSpPr>
        <p:spPr>
          <a:xfrm>
            <a:off x="9852070" y="1607861"/>
            <a:ext cx="2200501" cy="4647493"/>
          </a:xfrm>
          <a:prstGeom prst="roundRect">
            <a:avLst>
              <a:gd name="adj" fmla="val 3172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Evaluation methods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740830" y="1607861"/>
            <a:ext cx="1943959" cy="4647493"/>
          </a:xfrm>
          <a:prstGeom prst="roundRect">
            <a:avLst>
              <a:gd name="adj" fmla="val 3172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Evaluation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698525" y="1607861"/>
            <a:ext cx="1874050" cy="4647492"/>
          </a:xfrm>
          <a:prstGeom prst="roundRect">
            <a:avLst>
              <a:gd name="adj" fmla="val 3756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Lab-scale trials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8" idx="3"/>
            <a:endCxn id="30" idx="1"/>
          </p:cNvCxnSpPr>
          <p:nvPr/>
        </p:nvCxnSpPr>
        <p:spPr>
          <a:xfrm>
            <a:off x="9619441" y="3631885"/>
            <a:ext cx="351363" cy="1067105"/>
          </a:xfrm>
          <a:prstGeom prst="bentConnector3">
            <a:avLst>
              <a:gd name="adj1" fmla="val 4078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99360" y="2152257"/>
            <a:ext cx="3820081" cy="2959144"/>
            <a:chOff x="6474417" y="1962753"/>
            <a:chExt cx="3689138" cy="2841409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6474417" y="2997273"/>
              <a:ext cx="1634400" cy="79200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S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melting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6474763" y="4012162"/>
              <a:ext cx="1634400" cy="79200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Slag products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8445172" y="2987511"/>
              <a:ext cx="1718383" cy="7920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Characterisation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6474417" y="1962753"/>
              <a:ext cx="1634400" cy="7920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Slag sample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>
              <a:off x="7291617" y="2750788"/>
              <a:ext cx="0" cy="2464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>
            <a:xfrm>
              <a:off x="7291617" y="3789273"/>
              <a:ext cx="346" cy="2228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lowchart: Alternate Process 16"/>
          <p:cNvSpPr/>
          <p:nvPr/>
        </p:nvSpPr>
        <p:spPr>
          <a:xfrm>
            <a:off x="7833240" y="5355521"/>
            <a:ext cx="1779376" cy="82481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Leaching test EN12467-2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Elbow Connector 14"/>
          <p:cNvCxnSpPr>
            <a:stCxn id="7" idx="2"/>
            <a:endCxn id="17" idx="1"/>
          </p:cNvCxnSpPr>
          <p:nvPr/>
        </p:nvCxnSpPr>
        <p:spPr>
          <a:xfrm rot="16200000" flipH="1">
            <a:off x="6911319" y="4846007"/>
            <a:ext cx="656528" cy="118731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/>
          <p:cNvSpPr/>
          <p:nvPr/>
        </p:nvSpPr>
        <p:spPr>
          <a:xfrm>
            <a:off x="9970805" y="3219419"/>
            <a:ext cx="1963035" cy="82481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XRD powder diffraction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9973314" y="5353743"/>
            <a:ext cx="1963035" cy="82481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ICP-OES Element analysis of eluate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  <a:endCxn id="24" idx="1"/>
          </p:cNvCxnSpPr>
          <p:nvPr/>
        </p:nvCxnSpPr>
        <p:spPr>
          <a:xfrm flipV="1">
            <a:off x="9612616" y="5766152"/>
            <a:ext cx="360698" cy="1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9970804" y="4286581"/>
            <a:ext cx="1963035" cy="82481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SEM-EDS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9970806" y="2152257"/>
            <a:ext cx="1963035" cy="82481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Chemical analysis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Elbow Connector 33"/>
          <p:cNvCxnSpPr>
            <a:stCxn id="8" idx="3"/>
            <a:endCxn id="31" idx="1"/>
          </p:cNvCxnSpPr>
          <p:nvPr/>
        </p:nvCxnSpPr>
        <p:spPr>
          <a:xfrm flipV="1">
            <a:off x="9619441" y="2564665"/>
            <a:ext cx="351365" cy="1067219"/>
          </a:xfrm>
          <a:prstGeom prst="bentConnector3">
            <a:avLst>
              <a:gd name="adj1" fmla="val 4078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2"/>
            <a:endCxn id="24" idx="0"/>
          </p:cNvCxnSpPr>
          <p:nvPr/>
        </p:nvCxnSpPr>
        <p:spPr>
          <a:xfrm>
            <a:off x="10952322" y="5111398"/>
            <a:ext cx="2510" cy="24234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" idx="3"/>
            <a:endCxn id="21" idx="1"/>
          </p:cNvCxnSpPr>
          <p:nvPr/>
        </p:nvCxnSpPr>
        <p:spPr>
          <a:xfrm flipV="1">
            <a:off x="9619441" y="3631828"/>
            <a:ext cx="351364" cy="5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8" idx="2"/>
            <a:endCxn id="17" idx="0"/>
          </p:cNvCxnSpPr>
          <p:nvPr/>
        </p:nvCxnSpPr>
        <p:spPr>
          <a:xfrm flipH="1">
            <a:off x="8722929" y="4044293"/>
            <a:ext cx="6825" cy="1311228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7" idx="3"/>
            <a:endCxn id="8" idx="1"/>
          </p:cNvCxnSpPr>
          <p:nvPr/>
        </p:nvCxnSpPr>
        <p:spPr>
          <a:xfrm flipV="1">
            <a:off x="7492130" y="3631884"/>
            <a:ext cx="347935" cy="1067108"/>
          </a:xfrm>
          <a:prstGeom prst="bentConnector3">
            <a:avLst>
              <a:gd name="adj1" fmla="val 4767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1" grpId="0" animBg="1"/>
      <p:bldP spid="151" grpId="1" animBg="1"/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Characterisation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562475"/>
            <a:ext cx="12192000" cy="12879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945386"/>
              </p:ext>
            </p:extLst>
          </p:nvPr>
        </p:nvGraphicFramePr>
        <p:xfrm>
          <a:off x="584884" y="1557334"/>
          <a:ext cx="11088307" cy="524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4837">
                  <a:extLst>
                    <a:ext uri="{9D8B030D-6E8A-4147-A177-3AD203B41FA5}">
                      <a16:colId xmlns:a16="http://schemas.microsoft.com/office/drawing/2014/main" val="3448757073"/>
                    </a:ext>
                  </a:extLst>
                </a:gridCol>
                <a:gridCol w="5563470">
                  <a:extLst>
                    <a:ext uri="{9D8B030D-6E8A-4147-A177-3AD203B41FA5}">
                      <a16:colId xmlns:a16="http://schemas.microsoft.com/office/drawing/2014/main" val="2557065396"/>
                    </a:ext>
                  </a:extLst>
                </a:gridCol>
              </a:tblGrid>
              <a:tr h="5186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Main element distribution, &gt;1 wt.%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Cu,</a:t>
                      </a:r>
                      <a:r>
                        <a:rPr lang="en-GB" sz="2400" b="1" baseline="0" dirty="0" smtClean="0"/>
                        <a:t> Zn, As, </a:t>
                      </a:r>
                      <a:r>
                        <a:rPr lang="en-GB" sz="2400" b="1" baseline="0" dirty="0" err="1" smtClean="0"/>
                        <a:t>Pb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dirty="0" smtClean="0"/>
                        <a:t>contents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09415"/>
                  </a:ext>
                </a:extLst>
              </a:tr>
              <a:tr h="33053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66815"/>
                  </a:ext>
                </a:extLst>
              </a:tr>
              <a:tr h="141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Main trends with increasing CaO content:</a:t>
                      </a:r>
                      <a:r>
                        <a:rPr lang="en-GB" sz="2000" b="1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Content of: CaO increases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Content of : Fe, SiO</a:t>
                      </a:r>
                      <a:r>
                        <a:rPr lang="en-GB" sz="2000" baseline="-25000" dirty="0" smtClean="0"/>
                        <a:t>2</a:t>
                      </a:r>
                      <a:r>
                        <a:rPr lang="en-GB" sz="2000" baseline="0" dirty="0" smtClean="0"/>
                        <a:t>, decreases</a:t>
                      </a:r>
                      <a:endParaRPr lang="en-GB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Main Trends with increasing CaO content: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Content of: Zn, </a:t>
                      </a:r>
                      <a:r>
                        <a:rPr lang="en-GB" sz="2000" baseline="0" dirty="0" err="1" smtClean="0"/>
                        <a:t>Pb</a:t>
                      </a:r>
                      <a:r>
                        <a:rPr lang="en-GB" sz="2000" baseline="0" dirty="0" smtClean="0"/>
                        <a:t> decreases</a:t>
                      </a:r>
                      <a:endParaRPr lang="en-GB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Content of: Cu, As fluctuates (decreases)</a:t>
                      </a:r>
                      <a:endParaRPr lang="en-GB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4263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Chemical analysis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00017"/>
              </p:ext>
            </p:extLst>
          </p:nvPr>
        </p:nvGraphicFramePr>
        <p:xfrm>
          <a:off x="606879" y="2093580"/>
          <a:ext cx="5288694" cy="327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453378"/>
              </p:ext>
            </p:extLst>
          </p:nvPr>
        </p:nvGraphicFramePr>
        <p:xfrm>
          <a:off x="6340509" y="2057892"/>
          <a:ext cx="5089492" cy="334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6928835" y="3168203"/>
            <a:ext cx="3477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Slag Valorisation Symposium, 03.04.2019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917F-0856-405D-B5DF-CE4041A30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873</Words>
  <Application>Microsoft Office PowerPoint</Application>
  <PresentationFormat>Widescreen</PresentationFormat>
  <Paragraphs>223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A STUDY ON THE LEACHABILITY OF METALS FROM MODIFIED COPPER SLAG FOR ADDED VALUE APPLICATIONS.</vt:lpstr>
      <vt:lpstr>Outline</vt:lpstr>
      <vt:lpstr>Background - the project IQ slag</vt:lpstr>
      <vt:lpstr>Background - the project IQ slag</vt:lpstr>
      <vt:lpstr>Background – process overview</vt:lpstr>
      <vt:lpstr>Scope of slag modification</vt:lpstr>
      <vt:lpstr>Methodology</vt:lpstr>
      <vt:lpstr>Results - Characterisation</vt:lpstr>
      <vt:lpstr>Results – Chemical analysis</vt:lpstr>
      <vt:lpstr>Results – SEM-EDS</vt:lpstr>
      <vt:lpstr>Results – X-ray diffraction </vt:lpstr>
      <vt:lpstr>Results - Leaching</vt:lpstr>
      <vt:lpstr>Results – Batch leaching test</vt:lpstr>
      <vt:lpstr>Results – Batch leaching test</vt:lpstr>
      <vt:lpstr>Summary</vt:lpstr>
      <vt:lpstr>Acknowledgements</vt:lpstr>
      <vt:lpstr>Thank you for your attention!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ON THE LEACHABILITY OF METALS FROM MODIFIED COPPER SLAG FOR ADDED VALUE APPLICATIONS.</dc:title>
  <dc:creator>Jakob Kero</dc:creator>
  <cp:lastModifiedBy>Jakob Kero</cp:lastModifiedBy>
  <cp:revision>457</cp:revision>
  <dcterms:created xsi:type="dcterms:W3CDTF">2019-02-11T15:12:18Z</dcterms:created>
  <dcterms:modified xsi:type="dcterms:W3CDTF">2019-04-03T05:42:36Z</dcterms:modified>
</cp:coreProperties>
</file>